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Inter Medium" charset="1" panose="02000503000000020004"/>
      <p:regular r:id="rId21"/>
    </p:embeddedFont>
    <p:embeddedFont>
      <p:font typeface="Anton" charset="1" panose="00000500000000000000"/>
      <p:regular r:id="rId22"/>
    </p:embeddedFont>
    <p:embeddedFont>
      <p:font typeface="Inter Bold" charset="1" panose="020B0802030000000004"/>
      <p:regular r:id="rId23"/>
    </p:embeddedFont>
    <p:embeddedFont>
      <p:font typeface="Inter" charset="1" panose="020B0502030000000004"/>
      <p:regular r:id="rId24"/>
    </p:embeddedFont>
    <p:embeddedFont>
      <p:font typeface="Canva Sans" charset="1" panose="020B0503030501040103"/>
      <p:regular r:id="rId25"/>
    </p:embeddedFont>
    <p:embeddedFont>
      <p:font typeface="Inter Semi-Bold" charset="1" panose="0200050300000002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HELLO WORLD!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190026" y="8915948"/>
            <a:ext cx="7907949" cy="684704"/>
            <a:chOff x="0" y="0"/>
            <a:chExt cx="10543932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543932" cy="912939"/>
              <a:chOff x="0" y="0"/>
              <a:chExt cx="2082752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082752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2082752">
                    <a:moveTo>
                      <a:pt x="49929" y="0"/>
                    </a:moveTo>
                    <a:lnTo>
                      <a:pt x="2032823" y="0"/>
                    </a:lnTo>
                    <a:cubicBezTo>
                      <a:pt x="2046065" y="0"/>
                      <a:pt x="2058764" y="5260"/>
                      <a:pt x="2068128" y="14624"/>
                    </a:cubicBezTo>
                    <a:cubicBezTo>
                      <a:pt x="2077492" y="23987"/>
                      <a:pt x="2082752" y="36687"/>
                      <a:pt x="2082752" y="49929"/>
                    </a:cubicBezTo>
                    <a:lnTo>
                      <a:pt x="2082752" y="130404"/>
                    </a:lnTo>
                    <a:cubicBezTo>
                      <a:pt x="2082752" y="157980"/>
                      <a:pt x="2060398" y="180334"/>
                      <a:pt x="2032823" y="180334"/>
                    </a:cubicBezTo>
                    <a:lnTo>
                      <a:pt x="49929" y="180334"/>
                    </a:lnTo>
                    <a:cubicBezTo>
                      <a:pt x="36687" y="180334"/>
                      <a:pt x="23987" y="175073"/>
                      <a:pt x="14624" y="165710"/>
                    </a:cubicBezTo>
                    <a:cubicBezTo>
                      <a:pt x="5260" y="156346"/>
                      <a:pt x="0" y="143646"/>
                      <a:pt x="0" y="130404"/>
                    </a:cubicBezTo>
                    <a:lnTo>
                      <a:pt x="0" y="49929"/>
                    </a:lnTo>
                    <a:cubicBezTo>
                      <a:pt x="0" y="36687"/>
                      <a:pt x="5260" y="23987"/>
                      <a:pt x="14624" y="14624"/>
                    </a:cubicBezTo>
                    <a:cubicBezTo>
                      <a:pt x="23987" y="5260"/>
                      <a:pt x="36687" y="0"/>
                      <a:pt x="49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082752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72731" y="195273"/>
              <a:ext cx="9998470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757497" y="3589103"/>
            <a:ext cx="10773006" cy="280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38"/>
              </a:lnSpc>
              <a:spcBef>
                <a:spcPct val="0"/>
              </a:spcBef>
            </a:pPr>
            <a:r>
              <a:rPr lang="en-US" sz="1645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LIBRARYHUB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CreateRental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02143" y="1648792"/>
            <a:ext cx="12883715" cy="6989415"/>
          </a:xfrm>
          <a:custGeom>
            <a:avLst/>
            <a:gdLst/>
            <a:ahLst/>
            <a:cxnLst/>
            <a:rect r="r" b="b" t="t" l="l"/>
            <a:pathLst>
              <a:path h="6989415" w="12883715">
                <a:moveTo>
                  <a:pt x="0" y="0"/>
                </a:moveTo>
                <a:lnTo>
                  <a:pt x="12883714" y="0"/>
                </a:lnTo>
                <a:lnTo>
                  <a:pt x="12883714" y="6989416"/>
                </a:lnTo>
                <a:lnTo>
                  <a:pt x="0" y="69894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ShowRental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50989" y="1777541"/>
            <a:ext cx="12786023" cy="6936417"/>
          </a:xfrm>
          <a:custGeom>
            <a:avLst/>
            <a:gdLst/>
            <a:ahLst/>
            <a:cxnLst/>
            <a:rect r="r" b="b" t="t" l="l"/>
            <a:pathLst>
              <a:path h="6936417" w="12786023">
                <a:moveTo>
                  <a:pt x="0" y="0"/>
                </a:moveTo>
                <a:lnTo>
                  <a:pt x="12786022" y="0"/>
                </a:lnTo>
                <a:lnTo>
                  <a:pt x="12786022" y="6936417"/>
                </a:lnTo>
                <a:lnTo>
                  <a:pt x="0" y="69364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Users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696675" y="1718610"/>
            <a:ext cx="12894651" cy="6995348"/>
          </a:xfrm>
          <a:custGeom>
            <a:avLst/>
            <a:gdLst/>
            <a:ahLst/>
            <a:cxnLst/>
            <a:rect r="r" b="b" t="t" l="l"/>
            <a:pathLst>
              <a:path h="6995348" w="12894651">
                <a:moveTo>
                  <a:pt x="0" y="0"/>
                </a:moveTo>
                <a:lnTo>
                  <a:pt x="12894650" y="0"/>
                </a:lnTo>
                <a:lnTo>
                  <a:pt x="12894650" y="6995348"/>
                </a:lnTo>
                <a:lnTo>
                  <a:pt x="0" y="6995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ShowUser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625472" y="1607199"/>
            <a:ext cx="13037055" cy="7072602"/>
          </a:xfrm>
          <a:custGeom>
            <a:avLst/>
            <a:gdLst/>
            <a:ahLst/>
            <a:cxnLst/>
            <a:rect r="r" b="b" t="t" l="l"/>
            <a:pathLst>
              <a:path h="7072602" w="13037055">
                <a:moveTo>
                  <a:pt x="0" y="0"/>
                </a:moveTo>
                <a:lnTo>
                  <a:pt x="13037056" y="0"/>
                </a:lnTo>
                <a:lnTo>
                  <a:pt x="13037056" y="7072602"/>
                </a:lnTo>
                <a:lnTo>
                  <a:pt x="0" y="70726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EditUser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547311" y="1573042"/>
            <a:ext cx="13193379" cy="7140916"/>
          </a:xfrm>
          <a:custGeom>
            <a:avLst/>
            <a:gdLst/>
            <a:ahLst/>
            <a:cxnLst/>
            <a:rect r="r" b="b" t="t" l="l"/>
            <a:pathLst>
              <a:path h="7140916" w="13193379">
                <a:moveTo>
                  <a:pt x="0" y="0"/>
                </a:moveTo>
                <a:lnTo>
                  <a:pt x="13193378" y="0"/>
                </a:lnTo>
                <a:lnTo>
                  <a:pt x="13193378" y="7140916"/>
                </a:lnTo>
                <a:lnTo>
                  <a:pt x="0" y="71409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21663" y="1028700"/>
            <a:ext cx="5437637" cy="684704"/>
            <a:chOff x="0" y="0"/>
            <a:chExt cx="1432135" cy="180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2135" cy="180334"/>
            </a:xfrm>
            <a:custGeom>
              <a:avLst/>
              <a:gdLst/>
              <a:ahLst/>
              <a:cxnLst/>
              <a:rect r="r" b="b" t="t" l="l"/>
              <a:pathLst>
                <a:path h="180334" w="1432135">
                  <a:moveTo>
                    <a:pt x="72612" y="0"/>
                  </a:moveTo>
                  <a:lnTo>
                    <a:pt x="1359523" y="0"/>
                  </a:lnTo>
                  <a:cubicBezTo>
                    <a:pt x="1378781" y="0"/>
                    <a:pt x="1397250" y="7650"/>
                    <a:pt x="1410867" y="21268"/>
                  </a:cubicBezTo>
                  <a:cubicBezTo>
                    <a:pt x="1424485" y="34885"/>
                    <a:pt x="1432135" y="53354"/>
                    <a:pt x="1432135" y="72612"/>
                  </a:cubicBezTo>
                  <a:lnTo>
                    <a:pt x="1432135" y="107722"/>
                  </a:lnTo>
                  <a:cubicBezTo>
                    <a:pt x="1432135" y="147824"/>
                    <a:pt x="1399625" y="180334"/>
                    <a:pt x="1359523" y="180334"/>
                  </a:cubicBezTo>
                  <a:lnTo>
                    <a:pt x="72612" y="180334"/>
                  </a:lnTo>
                  <a:cubicBezTo>
                    <a:pt x="53354" y="180334"/>
                    <a:pt x="34885" y="172683"/>
                    <a:pt x="21268" y="159066"/>
                  </a:cubicBezTo>
                  <a:cubicBezTo>
                    <a:pt x="7650" y="145449"/>
                    <a:pt x="0" y="126980"/>
                    <a:pt x="0" y="107722"/>
                  </a:cubicBezTo>
                  <a:lnTo>
                    <a:pt x="0" y="72612"/>
                  </a:lnTo>
                  <a:cubicBezTo>
                    <a:pt x="0" y="53354"/>
                    <a:pt x="7650" y="34885"/>
                    <a:pt x="21268" y="21268"/>
                  </a:cubicBezTo>
                  <a:cubicBezTo>
                    <a:pt x="34885" y="7650"/>
                    <a:pt x="53354" y="0"/>
                    <a:pt x="726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32135" cy="218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061494" y="1165630"/>
            <a:ext cx="491232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THAPANA THUNGKAM 65311347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85621"/>
            <a:ext cx="7560599" cy="3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b="true" sz="8272">
                <a:solidFill>
                  <a:srgbClr val="FFFFFF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THANK YOU AND STAY CONNECTED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8189568" y="-3454325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6851142" y="0"/>
                </a:moveTo>
                <a:lnTo>
                  <a:pt x="0" y="0"/>
                </a:lnTo>
                <a:lnTo>
                  <a:pt x="0" y="8229600"/>
                </a:lnTo>
                <a:lnTo>
                  <a:pt x="6851142" y="8229600"/>
                </a:lnTo>
                <a:lnTo>
                  <a:pt x="6851142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885363"/>
            <a:chOff x="0" y="0"/>
            <a:chExt cx="4274726" cy="23401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340178"/>
            </a:xfrm>
            <a:custGeom>
              <a:avLst/>
              <a:gdLst/>
              <a:ahLst/>
              <a:cxnLst/>
              <a:rect r="r" b="b" t="t" l="l"/>
              <a:pathLst>
                <a:path h="2340178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15851"/>
                  </a:lnTo>
                  <a:cubicBezTo>
                    <a:pt x="4274726" y="2329287"/>
                    <a:pt x="4263834" y="2340178"/>
                    <a:pt x="4250399" y="2340178"/>
                  </a:cubicBezTo>
                  <a:lnTo>
                    <a:pt x="24327" y="2340178"/>
                  </a:lnTo>
                  <a:cubicBezTo>
                    <a:pt x="10891" y="2340178"/>
                    <a:pt x="0" y="2329287"/>
                    <a:pt x="0" y="231585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378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Data Dictionary (Rental)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43025" y="107055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658314" y="913091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5"/>
                </a:lnTo>
                <a:lnTo>
                  <a:pt x="0" y="600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1689503" y="1762125"/>
          <a:ext cx="14908994" cy="7496175"/>
        </p:xfrm>
        <a:graphic>
          <a:graphicData uri="http://schemas.openxmlformats.org/drawingml/2006/table">
            <a:tbl>
              <a:tblPr/>
              <a:tblGrid>
                <a:gridCol w="815874"/>
                <a:gridCol w="3632646"/>
                <a:gridCol w="3163546"/>
                <a:gridCol w="2796084"/>
                <a:gridCol w="4500843"/>
              </a:tblGrid>
              <a:tr h="83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#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Attribute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DataType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Constraint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Example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INTEGER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Primary Kay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rentalDate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DATETIME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2024-10-11 00:00:00:00 +00:00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DATETIME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2024-10-14 00:00:00:00 +00:00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Borrowing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userId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INTEGER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bookIsbn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createdAt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DATETIME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2024-10-10 16:42:57.342 +00:00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updatedAt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DATETIME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2024-10-10 16:42:57.342 +00:00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ส่วนที่เพิ่มเติม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057018" y="3777937"/>
            <a:ext cx="10173965" cy="2731126"/>
          </a:xfrm>
          <a:custGeom>
            <a:avLst/>
            <a:gdLst/>
            <a:ahLst/>
            <a:cxnLst/>
            <a:rect r="r" b="b" t="t" l="l"/>
            <a:pathLst>
              <a:path h="2731126" w="10173965">
                <a:moveTo>
                  <a:pt x="0" y="0"/>
                </a:moveTo>
                <a:lnTo>
                  <a:pt x="10173964" y="0"/>
                </a:lnTo>
                <a:lnTo>
                  <a:pt x="10173964" y="2731126"/>
                </a:lnTo>
                <a:lnTo>
                  <a:pt x="0" y="2731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057018" y="2965164"/>
            <a:ext cx="5547472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Search Bar(การค้นหา)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Login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683671" y="1638771"/>
            <a:ext cx="12920659" cy="7009457"/>
          </a:xfrm>
          <a:custGeom>
            <a:avLst/>
            <a:gdLst/>
            <a:ahLst/>
            <a:cxnLst/>
            <a:rect r="r" b="b" t="t" l="l"/>
            <a:pathLst>
              <a:path h="7009457" w="12920659">
                <a:moveTo>
                  <a:pt x="0" y="0"/>
                </a:moveTo>
                <a:lnTo>
                  <a:pt x="12920658" y="0"/>
                </a:lnTo>
                <a:lnTo>
                  <a:pt x="12920658" y="7009458"/>
                </a:lnTo>
                <a:lnTo>
                  <a:pt x="0" y="70094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Sugn Up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14388" y="1663473"/>
            <a:ext cx="12859224" cy="6960055"/>
          </a:xfrm>
          <a:custGeom>
            <a:avLst/>
            <a:gdLst/>
            <a:ahLst/>
            <a:cxnLst/>
            <a:rect r="r" b="b" t="t" l="l"/>
            <a:pathLst>
              <a:path h="6960055" w="12859224">
                <a:moveTo>
                  <a:pt x="0" y="0"/>
                </a:moveTo>
                <a:lnTo>
                  <a:pt x="12859224" y="0"/>
                </a:lnTo>
                <a:lnTo>
                  <a:pt x="12859224" y="6960054"/>
                </a:lnTo>
                <a:lnTo>
                  <a:pt x="0" y="69600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Book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523947" y="1547751"/>
            <a:ext cx="13240106" cy="7166207"/>
          </a:xfrm>
          <a:custGeom>
            <a:avLst/>
            <a:gdLst/>
            <a:ahLst/>
            <a:cxnLst/>
            <a:rect r="r" b="b" t="t" l="l"/>
            <a:pathLst>
              <a:path h="7166207" w="13240106">
                <a:moveTo>
                  <a:pt x="0" y="0"/>
                </a:moveTo>
                <a:lnTo>
                  <a:pt x="13240106" y="0"/>
                </a:lnTo>
                <a:lnTo>
                  <a:pt x="13240106" y="7166207"/>
                </a:lnTo>
                <a:lnTo>
                  <a:pt x="0" y="7166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EditBook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18823" y="1673904"/>
            <a:ext cx="12850354" cy="6939191"/>
          </a:xfrm>
          <a:custGeom>
            <a:avLst/>
            <a:gdLst/>
            <a:ahLst/>
            <a:cxnLst/>
            <a:rect r="r" b="b" t="t" l="l"/>
            <a:pathLst>
              <a:path h="6939191" w="12850354">
                <a:moveTo>
                  <a:pt x="0" y="0"/>
                </a:moveTo>
                <a:lnTo>
                  <a:pt x="12850354" y="0"/>
                </a:lnTo>
                <a:lnTo>
                  <a:pt x="12850354" y="6939192"/>
                </a:lnTo>
                <a:lnTo>
                  <a:pt x="0" y="69391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ShowBook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874823" y="1750308"/>
            <a:ext cx="12538354" cy="6786384"/>
          </a:xfrm>
          <a:custGeom>
            <a:avLst/>
            <a:gdLst/>
            <a:ahLst/>
            <a:cxnLst/>
            <a:rect r="r" b="b" t="t" l="l"/>
            <a:pathLst>
              <a:path h="6786384" w="12538354">
                <a:moveTo>
                  <a:pt x="0" y="0"/>
                </a:moveTo>
                <a:lnTo>
                  <a:pt x="12538354" y="0"/>
                </a:lnTo>
                <a:lnTo>
                  <a:pt x="12538354" y="6786384"/>
                </a:lnTo>
                <a:lnTo>
                  <a:pt x="0" y="67863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926" y="65259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932" y="-4468579"/>
            <a:ext cx="6851142" cy="8229600"/>
          </a:xfrm>
          <a:custGeom>
            <a:avLst/>
            <a:gdLst/>
            <a:ahLst/>
            <a:cxnLst/>
            <a:rect r="r" b="b" t="t" l="l"/>
            <a:pathLst>
              <a:path h="8229600" w="6851142">
                <a:moveTo>
                  <a:pt x="0" y="0"/>
                </a:moveTo>
                <a:lnTo>
                  <a:pt x="6851142" y="0"/>
                </a:lnTo>
                <a:lnTo>
                  <a:pt x="6851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00194" y="686348"/>
            <a:ext cx="3687612" cy="684704"/>
            <a:chOff x="0" y="0"/>
            <a:chExt cx="4916816" cy="91293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916816" cy="912939"/>
              <a:chOff x="0" y="0"/>
              <a:chExt cx="971223" cy="1803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71223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971223">
                    <a:moveTo>
                      <a:pt x="90167" y="0"/>
                    </a:moveTo>
                    <a:lnTo>
                      <a:pt x="881056" y="0"/>
                    </a:lnTo>
                    <a:cubicBezTo>
                      <a:pt x="930854" y="0"/>
                      <a:pt x="971223" y="40369"/>
                      <a:pt x="971223" y="90167"/>
                    </a:cubicBezTo>
                    <a:lnTo>
                      <a:pt x="971223" y="90167"/>
                    </a:lnTo>
                    <a:cubicBezTo>
                      <a:pt x="971223" y="114081"/>
                      <a:pt x="961723" y="137015"/>
                      <a:pt x="944814" y="153924"/>
                    </a:cubicBezTo>
                    <a:cubicBezTo>
                      <a:pt x="927904" y="170834"/>
                      <a:pt x="904970" y="180334"/>
                      <a:pt x="881056" y="180334"/>
                    </a:cubicBezTo>
                    <a:lnTo>
                      <a:pt x="90167" y="180334"/>
                    </a:lnTo>
                    <a:cubicBezTo>
                      <a:pt x="66253" y="180334"/>
                      <a:pt x="43319" y="170834"/>
                      <a:pt x="26409" y="153924"/>
                    </a:cubicBezTo>
                    <a:cubicBezTo>
                      <a:pt x="9500" y="137015"/>
                      <a:pt x="0" y="114081"/>
                      <a:pt x="0" y="90167"/>
                    </a:cubicBezTo>
                    <a:lnTo>
                      <a:pt x="0" y="90167"/>
                    </a:lnTo>
                    <a:cubicBezTo>
                      <a:pt x="0" y="66253"/>
                      <a:pt x="9500" y="43319"/>
                      <a:pt x="26409" y="26409"/>
                    </a:cubicBezTo>
                    <a:cubicBezTo>
                      <a:pt x="43319" y="9500"/>
                      <a:pt x="66253" y="0"/>
                      <a:pt x="90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71223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9775" y="195273"/>
              <a:ext cx="4277266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Rentals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73312" y="8915948"/>
            <a:ext cx="7541377" cy="684704"/>
            <a:chOff x="0" y="0"/>
            <a:chExt cx="10055169" cy="91293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5169" cy="912939"/>
              <a:chOff x="0" y="0"/>
              <a:chExt cx="1986206" cy="1803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86206" cy="180334"/>
              </a:xfrm>
              <a:custGeom>
                <a:avLst/>
                <a:gdLst/>
                <a:ahLst/>
                <a:cxnLst/>
                <a:rect r="r" b="b" t="t" l="l"/>
                <a:pathLst>
                  <a:path h="180334" w="1986206">
                    <a:moveTo>
                      <a:pt x="52356" y="0"/>
                    </a:moveTo>
                    <a:lnTo>
                      <a:pt x="1933850" y="0"/>
                    </a:lnTo>
                    <a:cubicBezTo>
                      <a:pt x="1962766" y="0"/>
                      <a:pt x="1986206" y="23441"/>
                      <a:pt x="1986206" y="52356"/>
                    </a:cubicBezTo>
                    <a:lnTo>
                      <a:pt x="1986206" y="127977"/>
                    </a:lnTo>
                    <a:cubicBezTo>
                      <a:pt x="1986206" y="156893"/>
                      <a:pt x="1962766" y="180334"/>
                      <a:pt x="1933850" y="180334"/>
                    </a:cubicBezTo>
                    <a:lnTo>
                      <a:pt x="52356" y="180334"/>
                    </a:lnTo>
                    <a:cubicBezTo>
                      <a:pt x="23441" y="180334"/>
                      <a:pt x="0" y="156893"/>
                      <a:pt x="0" y="127977"/>
                    </a:cubicBezTo>
                    <a:lnTo>
                      <a:pt x="0" y="52356"/>
                    </a:lnTo>
                    <a:cubicBezTo>
                      <a:pt x="0" y="23441"/>
                      <a:pt x="23441" y="0"/>
                      <a:pt x="523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986206" cy="218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60089" y="195273"/>
              <a:ext cx="9534992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PRESENTED BY THAPANA THUNGKAM (65311347)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98993" y="1272549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88021" y="8413465"/>
            <a:ext cx="600986" cy="600986"/>
          </a:xfrm>
          <a:custGeom>
            <a:avLst/>
            <a:gdLst/>
            <a:ahLst/>
            <a:cxnLst/>
            <a:rect r="r" b="b" t="t" l="l"/>
            <a:pathLst>
              <a:path h="600986" w="600986">
                <a:moveTo>
                  <a:pt x="0" y="0"/>
                </a:moveTo>
                <a:lnTo>
                  <a:pt x="600986" y="0"/>
                </a:lnTo>
                <a:lnTo>
                  <a:pt x="600986" y="600986"/>
                </a:lnTo>
                <a:lnTo>
                  <a:pt x="0" y="600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875309" y="1750571"/>
            <a:ext cx="12537383" cy="6785859"/>
          </a:xfrm>
          <a:custGeom>
            <a:avLst/>
            <a:gdLst/>
            <a:ahLst/>
            <a:cxnLst/>
            <a:rect r="r" b="b" t="t" l="l"/>
            <a:pathLst>
              <a:path h="6785859" w="12537383">
                <a:moveTo>
                  <a:pt x="0" y="0"/>
                </a:moveTo>
                <a:lnTo>
                  <a:pt x="12537382" y="0"/>
                </a:lnTo>
                <a:lnTo>
                  <a:pt x="12537382" y="6785858"/>
                </a:lnTo>
                <a:lnTo>
                  <a:pt x="0" y="6785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DAGTMKk76ns</dc:identifier>
  <dcterms:modified xsi:type="dcterms:W3CDTF">2011-08-01T06:04:30Z</dcterms:modified>
  <cp:revision>1</cp:revision>
  <dc:title>presented by Thapana Thungkam</dc:title>
</cp:coreProperties>
</file>