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2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91B-9772-9D42-BDB8-29BDCA71A669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5A9B-FB87-3347-889B-15328EAC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91B-9772-9D42-BDB8-29BDCA71A669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5A9B-FB87-3347-889B-15328EAC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1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91B-9772-9D42-BDB8-29BDCA71A669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5A9B-FB87-3347-889B-15328EAC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8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91B-9772-9D42-BDB8-29BDCA71A669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5A9B-FB87-3347-889B-15328EAC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9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91B-9772-9D42-BDB8-29BDCA71A669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5A9B-FB87-3347-889B-15328EAC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8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91B-9772-9D42-BDB8-29BDCA71A669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5A9B-FB87-3347-889B-15328EAC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91B-9772-9D42-BDB8-29BDCA71A669}" type="datetimeFigureOut">
              <a:rPr lang="en-US" smtClean="0"/>
              <a:t>9/7/16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5A9B-FB87-3347-889B-15328EAC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3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91B-9772-9D42-BDB8-29BDCA71A669}" type="datetimeFigureOut">
              <a:rPr lang="en-US" smtClean="0"/>
              <a:t>9/7/16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5A9B-FB87-3347-889B-15328EAC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91B-9772-9D42-BDB8-29BDCA71A669}" type="datetimeFigureOut">
              <a:rPr lang="en-US" smtClean="0"/>
              <a:t>9/7/16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5A9B-FB87-3347-889B-15328EAC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5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91B-9772-9D42-BDB8-29BDCA71A669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5A9B-FB87-3347-889B-15328EAC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91B-9772-9D42-BDB8-29BDCA71A669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5A9B-FB87-3347-889B-15328EAC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1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BE91B-9772-9D42-BDB8-29BDCA71A669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95A9B-FB87-3347-889B-15328EAC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1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5249"/>
            <a:ext cx="9144000" cy="1064714"/>
          </a:xfrm>
        </p:spPr>
        <p:txBody>
          <a:bodyPr/>
          <a:lstStyle/>
          <a:p>
            <a:r>
              <a:rPr lang="en-US"/>
              <a:t>e</a:t>
            </a:r>
            <a:r>
              <a:rPr lang="en-US" smtClean="0"/>
              <a:t>vent-driven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dirty="0"/>
              <a:t>In computer programming, event-driven programming is a programming paradigm in which the flow of the program is determined by events such as user actions (mouse clicks, key presses), sensor outputs, or messages from other programs/threads.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556" y="0"/>
            <a:ext cx="4330390" cy="258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7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431" y="2653990"/>
            <a:ext cx="7242140" cy="3962265"/>
          </a:xfrm>
        </p:spPr>
      </p:pic>
      <p:sp>
        <p:nvSpPr>
          <p:cNvPr id="5" name="TextBox 4"/>
          <p:cNvSpPr txBox="1"/>
          <p:nvPr/>
        </p:nvSpPr>
        <p:spPr>
          <a:xfrm>
            <a:off x="838200" y="2163336"/>
            <a:ext cx="48970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Any given procedure might be called </a:t>
            </a:r>
            <a:endParaRPr lang="en-US" sz="2400" b="1" dirty="0" smtClean="0"/>
          </a:p>
          <a:p>
            <a:r>
              <a:rPr lang="en-US" sz="2400" b="1" dirty="0" smtClean="0"/>
              <a:t>at </a:t>
            </a:r>
            <a:r>
              <a:rPr lang="en-US" sz="2400" b="1" dirty="0"/>
              <a:t>any point during a </a:t>
            </a:r>
            <a:r>
              <a:rPr lang="en-US" sz="2400" b="1" dirty="0" smtClean="0"/>
              <a:t>program's</a:t>
            </a:r>
          </a:p>
          <a:p>
            <a:r>
              <a:rPr lang="en-US" sz="2400" b="1" dirty="0" smtClean="0"/>
              <a:t>execution</a:t>
            </a:r>
            <a:r>
              <a:rPr lang="en-US" sz="2400" b="1" dirty="0"/>
              <a:t>, including by other </a:t>
            </a:r>
            <a:endParaRPr lang="en-US" sz="2400" b="1" dirty="0" smtClean="0"/>
          </a:p>
          <a:p>
            <a:r>
              <a:rPr lang="en-US" sz="2400" b="1" dirty="0" smtClean="0"/>
              <a:t>procedures </a:t>
            </a:r>
            <a:r>
              <a:rPr lang="en-US" sz="2400" b="1" dirty="0"/>
              <a:t>or itself. </a:t>
            </a:r>
          </a:p>
        </p:txBody>
      </p:sp>
    </p:spTree>
    <p:extLst>
      <p:ext uri="{BB962C8B-B14F-4D97-AF65-F5344CB8AC3E}">
        <p14:creationId xmlns:p14="http://schemas.microsoft.com/office/powerpoint/2010/main" val="204413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Event-driven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86648"/>
          </a:xfrm>
        </p:spPr>
        <p:txBody>
          <a:bodyPr/>
          <a:lstStyle/>
          <a:p>
            <a:r>
              <a:rPr lang="en-US" dirty="0" smtClean="0"/>
              <a:t>Program waits for events</a:t>
            </a:r>
          </a:p>
          <a:p>
            <a:r>
              <a:rPr lang="en-US" dirty="0" smtClean="0"/>
              <a:t>Whenever something happens the program responds and does something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68" y="3412273"/>
            <a:ext cx="60198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1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Event-driven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approach for GUIs</a:t>
            </a:r>
          </a:p>
          <a:p>
            <a:r>
              <a:rPr lang="en-US" dirty="0" smtClean="0"/>
              <a:t>Contrast with old character interface – program determines what happens</a:t>
            </a:r>
          </a:p>
          <a:p>
            <a:r>
              <a:rPr lang="en-US" dirty="0" smtClean="0"/>
              <a:t>In GUI, the user triggers what application does (mostly)</a:t>
            </a:r>
          </a:p>
          <a:p>
            <a:r>
              <a:rPr lang="en-US" dirty="0" smtClean="0"/>
              <a:t>Event examples are key press, mouse move, mouse click (button/link), timer (timeouts)</a:t>
            </a:r>
          </a:p>
          <a:p>
            <a:r>
              <a:rPr lang="en-US" dirty="0" smtClean="0"/>
              <a:t>Correspond to native Windows Messages (next slide)</a:t>
            </a:r>
          </a:p>
          <a:p>
            <a:r>
              <a:rPr lang="en-US" dirty="0" smtClean="0"/>
              <a:t>Event handler = subroutine which will execute when that event happens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dirty="0"/>
              <a:t>Event Listeners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1309"/>
            <a:ext cx="10515600" cy="1763519"/>
          </a:xfrm>
        </p:spPr>
        <p:txBody>
          <a:bodyPr>
            <a:normAutofit/>
          </a:bodyPr>
          <a:lstStyle/>
          <a:p>
            <a:r>
              <a:rPr lang="en-US" sz="2400" dirty="0"/>
              <a:t>Any number of event listener objects can listen for all kinds of events from any number of event source objects. For example, a program might create one listener per event source. Or a program might have a single listener for all events from all sources. A program can even have more than one listener for a single kind of event from a single event source.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33" y="2985662"/>
            <a:ext cx="8026400" cy="1790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07" y="5352586"/>
            <a:ext cx="1215185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b="1" dirty="0"/>
              <a:t>Multiple listeners can register to be notified of events of a particular type from a particular source. </a:t>
            </a:r>
            <a:endParaRPr lang="en-US" sz="20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/>
              <a:t>Also</a:t>
            </a:r>
            <a:r>
              <a:rPr lang="en-US" sz="2000" b="1" dirty="0"/>
              <a:t>, </a:t>
            </a:r>
            <a:r>
              <a:rPr lang="en-US" sz="2000" b="1" dirty="0" smtClean="0"/>
              <a:t>the same </a:t>
            </a:r>
            <a:r>
              <a:rPr lang="en-US" sz="2000" b="1" dirty="0"/>
              <a:t>listener can listen to notifications from different objects.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/>
              <a:t>Each event is represented by an object that gives information about the event and identifies the event source</a:t>
            </a:r>
            <a:r>
              <a:rPr lang="en-US" sz="2000" b="1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/>
              <a:t> </a:t>
            </a:r>
            <a:r>
              <a:rPr lang="en-US" sz="2000" b="1" dirty="0"/>
              <a:t>Event sources are often components or models, but other kinds of objects can also be event 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Event-driven Architecture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17" y="1861189"/>
            <a:ext cx="7605132" cy="4658143"/>
          </a:xfrm>
        </p:spPr>
      </p:pic>
    </p:spTree>
    <p:extLst>
      <p:ext uri="{BB962C8B-B14F-4D97-AF65-F5344CB8AC3E}">
        <p14:creationId xmlns:p14="http://schemas.microsoft.com/office/powerpoint/2010/main" val="118164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Event Handling Methods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event may:</a:t>
            </a:r>
          </a:p>
          <a:p>
            <a:r>
              <a:rPr lang="en-US" dirty="0" smtClean="0"/>
              <a:t>Trigger a response, or</a:t>
            </a:r>
          </a:p>
          <a:p>
            <a:r>
              <a:rPr lang="en-US" dirty="0" smtClean="0"/>
              <a:t>Move objects into positions that create some condition (e.g. a collision) that trigger a response.</a:t>
            </a:r>
          </a:p>
          <a:p>
            <a:r>
              <a:rPr lang="en-US" dirty="0" smtClean="0"/>
              <a:t>A method is called to carry out the response.  We call this kind of method an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event handling method</a:t>
            </a:r>
            <a:endParaRPr lang="en-US" dirty="0" smtClean="0"/>
          </a:p>
          <a:p>
            <a:r>
              <a:rPr lang="en-US" dirty="0" smtClean="0"/>
              <a:t>When a event is linked to a method that performs an action,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behavior</a:t>
            </a:r>
            <a:r>
              <a:rPr lang="en-US" dirty="0" smtClean="0"/>
              <a:t> is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8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358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event-driven programming</vt:lpstr>
      <vt:lpstr>Procedural programming</vt:lpstr>
      <vt:lpstr>Event-driven programming</vt:lpstr>
      <vt:lpstr>Event-driven programming</vt:lpstr>
      <vt:lpstr>Event Listeners </vt:lpstr>
      <vt:lpstr>Event-driven Architecture</vt:lpstr>
      <vt:lpstr>Event Handling Methods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programming</dc:title>
  <dc:creator>Keeling, Harry</dc:creator>
  <cp:lastModifiedBy>Keeling, Harry</cp:lastModifiedBy>
  <cp:revision>7</cp:revision>
  <dcterms:created xsi:type="dcterms:W3CDTF">2016-09-01T01:10:17Z</dcterms:created>
  <dcterms:modified xsi:type="dcterms:W3CDTF">2016-09-07T11:52:19Z</dcterms:modified>
</cp:coreProperties>
</file>