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6FEE-1521-B143-A809-A958FC254E2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B9B5-3665-B54E-B855-A620AE839C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1031" y="1371600"/>
            <a:ext cx="7775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include &lt;string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fstream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std;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</a:t>
            </a:r>
            <a:r>
              <a:rPr lang="en-US" dirty="0"/>
              <a:t>CAR                             </a:t>
            </a:r>
            <a:r>
              <a:rPr lang="en-US" dirty="0" smtClean="0"/>
              <a:t>          /</a:t>
            </a:r>
            <a:r>
              <a:rPr lang="en-US" dirty="0"/>
              <a:t>/ class for train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public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/>
              <a:t>CAR();                      </a:t>
            </a:r>
            <a:r>
              <a:rPr lang="en-US" dirty="0" smtClean="0"/>
              <a:t>        /</a:t>
            </a:r>
            <a:r>
              <a:rPr lang="en-US" dirty="0"/>
              <a:t>/ constructor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getWeight</a:t>
            </a:r>
            <a:r>
              <a:rPr lang="en-US" dirty="0"/>
              <a:t>();             // returns the weight of the car in pounds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void </a:t>
            </a:r>
            <a:r>
              <a:rPr lang="en-US" dirty="0" err="1"/>
              <a:t>loadCar(int</a:t>
            </a:r>
            <a:r>
              <a:rPr lang="en-US" dirty="0"/>
              <a:t>);           // loads a cargo with </a:t>
            </a:r>
            <a:r>
              <a:rPr lang="en-US" dirty="0" smtClean="0"/>
              <a:t>parameter </a:t>
            </a:r>
            <a:r>
              <a:rPr lang="en-US" dirty="0"/>
              <a:t>weight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CAR </a:t>
            </a:r>
            <a:r>
              <a:rPr lang="en-US" dirty="0"/>
              <a:t>*</a:t>
            </a:r>
            <a:r>
              <a:rPr lang="en-US" dirty="0" err="1"/>
              <a:t>nextCar</a:t>
            </a:r>
            <a:r>
              <a:rPr lang="en-US" dirty="0"/>
              <a:t>;                // pointer to the next car on the </a:t>
            </a:r>
            <a:r>
              <a:rPr lang="en-US" dirty="0" smtClean="0"/>
              <a:t>train</a:t>
            </a:r>
          </a:p>
          <a:p>
            <a:r>
              <a:rPr lang="en-US" dirty="0" smtClean="0"/>
              <a:t>      private</a:t>
            </a:r>
            <a:r>
              <a:rPr lang="en-US" dirty="0"/>
              <a:t>: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cargoWeight</a:t>
            </a:r>
            <a:r>
              <a:rPr lang="en-US" dirty="0"/>
              <a:t>;              // the weight of the trains </a:t>
            </a:r>
            <a:r>
              <a:rPr lang="en-US" dirty="0" smtClean="0"/>
              <a:t>cargo</a:t>
            </a:r>
          </a:p>
          <a:p>
            <a:r>
              <a:rPr lang="en-US" dirty="0" smtClean="0"/>
              <a:t> };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697" y="1524000"/>
            <a:ext cx="5753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</a:t>
            </a:r>
            <a:r>
              <a:rPr lang="en-US" dirty="0"/>
              <a:t>::CAR 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   </a:t>
            </a:r>
            <a:r>
              <a:rPr lang="en-US" dirty="0" err="1"/>
              <a:t>cargoWeight</a:t>
            </a:r>
            <a:r>
              <a:rPr lang="en-US" dirty="0"/>
              <a:t> = 75;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nextCar</a:t>
            </a:r>
            <a:r>
              <a:rPr lang="en-US" dirty="0" smtClean="0"/>
              <a:t> </a:t>
            </a:r>
            <a:r>
              <a:rPr lang="en-US" dirty="0"/>
              <a:t>=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CAR::getWeight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   </a:t>
            </a:r>
            <a:r>
              <a:rPr lang="en-US" dirty="0"/>
              <a:t>return </a:t>
            </a:r>
            <a:r>
              <a:rPr lang="en-US" dirty="0" err="1"/>
              <a:t>cargoWeight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void </a:t>
            </a:r>
            <a:r>
              <a:rPr lang="en-US" dirty="0" err="1"/>
              <a:t>CAR::loadCar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cargo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cargoWeight</a:t>
            </a:r>
            <a:r>
              <a:rPr lang="en-US" dirty="0" smtClean="0"/>
              <a:t> </a:t>
            </a:r>
            <a:r>
              <a:rPr lang="en-US" dirty="0"/>
              <a:t>= cargo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(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con’t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0" y="2296210"/>
            <a:ext cx="751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TRAIN                     // train class as a linked list of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/>
              <a:t>private: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trainWeight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public</a:t>
            </a:r>
            <a:r>
              <a:rPr lang="en-US" dirty="0"/>
              <a:t>: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TRAIN</a:t>
            </a:r>
            <a:r>
              <a:rPr lang="en-US" dirty="0"/>
              <a:t>();                   //constructor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getWeight</a:t>
            </a:r>
            <a:r>
              <a:rPr lang="en-US" dirty="0"/>
              <a:t>();           // </a:t>
            </a:r>
            <a:r>
              <a:rPr lang="en-US" dirty="0" smtClean="0"/>
              <a:t>returns </a:t>
            </a:r>
            <a:r>
              <a:rPr lang="en-US" dirty="0"/>
              <a:t>the weight of the train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void </a:t>
            </a:r>
            <a:r>
              <a:rPr lang="en-US" dirty="0" err="1"/>
              <a:t>loadTrain</a:t>
            </a:r>
            <a:r>
              <a:rPr lang="en-US" dirty="0"/>
              <a:t>();          // load train with initial cars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void </a:t>
            </a:r>
            <a:r>
              <a:rPr lang="en-US" dirty="0" err="1"/>
              <a:t>addCar_front(int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</a:t>
            </a:r>
            <a:r>
              <a:rPr lang="en-US" dirty="0"/>
              <a:t>void </a:t>
            </a:r>
            <a:r>
              <a:rPr lang="en-US" dirty="0" err="1"/>
              <a:t>addCar_end(int</a:t>
            </a:r>
            <a:r>
              <a:rPr lang="en-US" dirty="0"/>
              <a:t>);      // THIS IS CODE YOU MUST WRITE//   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         ~</a:t>
            </a:r>
            <a:r>
              <a:rPr lang="en-US" dirty="0"/>
              <a:t>TRAIN(</a:t>
            </a:r>
            <a:r>
              <a:rPr lang="en-US" dirty="0" smtClean="0"/>
              <a:t>);                   </a:t>
            </a:r>
            <a:r>
              <a:rPr lang="en-US" dirty="0"/>
              <a:t>// destructor THIS IS CODE YOU MUST WRITE     </a:t>
            </a:r>
            <a:r>
              <a:rPr lang="en-US" dirty="0" smtClean="0"/>
              <a:t>        </a:t>
            </a:r>
          </a:p>
          <a:p>
            <a:r>
              <a:rPr lang="en-US" dirty="0" smtClean="0"/>
              <a:t>                void </a:t>
            </a:r>
            <a:r>
              <a:rPr lang="en-US" dirty="0" err="1"/>
              <a:t>displayTrainInfo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</a:t>
            </a:r>
            <a:r>
              <a:rPr lang="en-US" dirty="0"/>
              <a:t>CAR *</a:t>
            </a:r>
            <a:r>
              <a:rPr lang="en-US" dirty="0" err="1"/>
              <a:t>firstCar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};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TRAIN::TRAIN()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trainWeight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/>
              <a:t>firstCar</a:t>
            </a:r>
            <a:r>
              <a:rPr lang="en-US" dirty="0"/>
              <a:t> = 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TRAIN::getWeight</a:t>
            </a:r>
            <a:r>
              <a:rPr lang="en-US" dirty="0"/>
              <a:t>() // returns the train </a:t>
            </a:r>
            <a:r>
              <a:rPr lang="en-US" dirty="0" smtClean="0"/>
              <a:t>weight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     return </a:t>
            </a:r>
            <a:r>
              <a:rPr lang="en-US" dirty="0" err="1"/>
              <a:t>trainWeight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/>
              <a:t>TRAIN::loadTrain</a:t>
            </a:r>
            <a:r>
              <a:rPr lang="en-US" dirty="0"/>
              <a:t>() // </a:t>
            </a:r>
            <a:r>
              <a:rPr lang="en-US" dirty="0" smtClean="0"/>
              <a:t>load </a:t>
            </a:r>
            <a:r>
              <a:rPr lang="en-US" dirty="0"/>
              <a:t>train with </a:t>
            </a:r>
            <a:r>
              <a:rPr lang="en-US" dirty="0" smtClean="0"/>
              <a:t>initial cars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(0); // add first car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(10)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(20)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(30)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(40)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(50)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addCar_front</a:t>
            </a:r>
            <a:r>
              <a:rPr lang="en-US" dirty="0"/>
              <a:t>(60)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addCar_end</a:t>
            </a:r>
            <a:r>
              <a:rPr lang="en-US" dirty="0"/>
              <a:t>(60)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addCar_end</a:t>
            </a:r>
            <a:r>
              <a:rPr lang="en-US" dirty="0"/>
              <a:t>(30)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addCar_end</a:t>
            </a:r>
            <a:r>
              <a:rPr lang="en-US" dirty="0"/>
              <a:t>(40)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void </a:t>
            </a:r>
            <a:r>
              <a:rPr lang="en-US" sz="2400" dirty="0" err="1"/>
              <a:t>TRAIN::addCar_end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cWeight</a:t>
            </a:r>
            <a:r>
              <a:rPr lang="en-US" sz="2400" dirty="0"/>
              <a:t>)    // add car to end  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         // YOU MUST WRITE THIS FUNCTION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TRAIN::addCar_front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cWeight</a:t>
            </a:r>
            <a:r>
              <a:rPr lang="en-US" sz="2400" dirty="0"/>
              <a:t>)  // add first car to train                                                 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        // YOU MUST WRITE THIS FUNCTION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DisplayTrainInfo</a:t>
            </a:r>
            <a:r>
              <a:rPr lang="en-US" dirty="0" smtClean="0"/>
              <a:t>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473195"/>
            <a:ext cx="614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/>
              <a:t>void </a:t>
            </a:r>
            <a:r>
              <a:rPr lang="en-US" sz="1100" dirty="0" err="1"/>
              <a:t>TRAIN::displayTrainInfo</a:t>
            </a:r>
            <a:r>
              <a:rPr lang="en-US" sz="1100" dirty="0"/>
              <a:t>()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{ </a:t>
            </a:r>
          </a:p>
          <a:p>
            <a:pPr>
              <a:buNone/>
            </a:pPr>
            <a:r>
              <a:rPr lang="en-US" sz="1100" dirty="0" smtClean="0"/>
              <a:t> 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/>
              <a:t>cnt</a:t>
            </a:r>
            <a:r>
              <a:rPr lang="en-US" sz="1100" dirty="0"/>
              <a:t> = 0;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CAR</a:t>
            </a:r>
            <a:r>
              <a:rPr lang="en-US" sz="1100" dirty="0"/>
              <a:t>* </a:t>
            </a:r>
            <a:r>
              <a:rPr lang="en-US" sz="1100" dirty="0" err="1"/>
              <a:t>ptrCar</a:t>
            </a:r>
            <a:r>
              <a:rPr lang="en-US" sz="1100" dirty="0"/>
              <a:t>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for </a:t>
            </a:r>
            <a:r>
              <a:rPr lang="en-US" sz="1100" dirty="0"/>
              <a:t>(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firstCar</a:t>
            </a:r>
            <a:r>
              <a:rPr lang="en-US" sz="1100" dirty="0"/>
              <a:t>; </a:t>
            </a:r>
            <a:r>
              <a:rPr lang="en-US" sz="1100" dirty="0" err="1"/>
              <a:t>ptrCar</a:t>
            </a:r>
            <a:r>
              <a:rPr lang="en-US" sz="1100" dirty="0"/>
              <a:t> != NULL &amp;&amp; ++</a:t>
            </a:r>
            <a:r>
              <a:rPr lang="en-US" sz="1100" dirty="0" err="1"/>
              <a:t>cnt</a:t>
            </a:r>
            <a:r>
              <a:rPr lang="en-US" sz="1100" dirty="0"/>
              <a:t> &lt;11; 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ptrCar</a:t>
            </a:r>
            <a:r>
              <a:rPr lang="en-US" sz="1100" dirty="0"/>
              <a:t>-&gt;</a:t>
            </a:r>
            <a:r>
              <a:rPr lang="en-US" sz="1100" dirty="0" err="1"/>
              <a:t>nextCar</a:t>
            </a:r>
            <a:r>
              <a:rPr lang="en-US" sz="1100" dirty="0"/>
              <a:t>) 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"+-------+  ";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</a:t>
            </a:r>
            <a:r>
              <a:rPr lang="en-US" sz="1100" dirty="0" err="1" smtClean="0"/>
              <a:t>cnt</a:t>
            </a:r>
            <a:r>
              <a:rPr lang="en-US" sz="1100" dirty="0" smtClean="0"/>
              <a:t> </a:t>
            </a:r>
            <a:r>
              <a:rPr lang="en-US" sz="1100" dirty="0"/>
              <a:t>= 0;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for </a:t>
            </a:r>
            <a:r>
              <a:rPr lang="en-US" sz="1100" dirty="0"/>
              <a:t>(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firstCar</a:t>
            </a:r>
            <a:r>
              <a:rPr lang="en-US" sz="1100" dirty="0"/>
              <a:t>; </a:t>
            </a:r>
            <a:r>
              <a:rPr lang="en-US" sz="1100" dirty="0" err="1"/>
              <a:t>ptrCar</a:t>
            </a:r>
            <a:r>
              <a:rPr lang="en-US" sz="1100" dirty="0"/>
              <a:t> != NULL &amp;&amp; ++</a:t>
            </a:r>
            <a:r>
              <a:rPr lang="en-US" sz="1100" dirty="0" err="1"/>
              <a:t>cnt</a:t>
            </a:r>
            <a:r>
              <a:rPr lang="en-US" sz="1100" dirty="0"/>
              <a:t> &lt; 11; 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ptrCar</a:t>
            </a:r>
            <a:r>
              <a:rPr lang="en-US" sz="1100" dirty="0"/>
              <a:t>-&gt;</a:t>
            </a:r>
            <a:r>
              <a:rPr lang="en-US" sz="1100" dirty="0" err="1"/>
              <a:t>nextCar</a:t>
            </a:r>
            <a:r>
              <a:rPr lang="en-US" sz="1100" dirty="0" smtClean="0"/>
              <a:t>)   </a:t>
            </a:r>
          </a:p>
          <a:p>
            <a:pPr>
              <a:buNone/>
            </a:pPr>
            <a:r>
              <a:rPr lang="en-US" sz="1100" dirty="0" smtClean="0"/>
              <a:t>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"|       |  ";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</a:t>
            </a:r>
            <a:r>
              <a:rPr lang="en-US" sz="1100" dirty="0" err="1"/>
              <a:t>endl</a:t>
            </a:r>
            <a:r>
              <a:rPr lang="en-US" sz="1100" dirty="0"/>
              <a:t>; </a:t>
            </a:r>
            <a:r>
              <a:rPr lang="en-US" sz="1100" dirty="0" err="1"/>
              <a:t>cnt</a:t>
            </a:r>
            <a:r>
              <a:rPr lang="en-US" sz="1100" dirty="0"/>
              <a:t> = 0;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for </a:t>
            </a:r>
            <a:r>
              <a:rPr lang="en-US" sz="1100" dirty="0"/>
              <a:t>(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firstCar</a:t>
            </a:r>
            <a:r>
              <a:rPr lang="en-US" sz="1100" dirty="0"/>
              <a:t>; </a:t>
            </a:r>
            <a:r>
              <a:rPr lang="en-US" sz="1100" dirty="0" err="1"/>
              <a:t>ptrCar</a:t>
            </a:r>
            <a:r>
              <a:rPr lang="en-US" sz="1100" dirty="0"/>
              <a:t> != NULL &amp;&amp; ++</a:t>
            </a:r>
            <a:r>
              <a:rPr lang="en-US" sz="1100" dirty="0" err="1"/>
              <a:t>cnt</a:t>
            </a:r>
            <a:r>
              <a:rPr lang="en-US" sz="1100" dirty="0"/>
              <a:t> &lt; 11; 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ptrCar</a:t>
            </a:r>
            <a:r>
              <a:rPr lang="en-US" sz="1100" dirty="0"/>
              <a:t>-&gt;</a:t>
            </a:r>
            <a:r>
              <a:rPr lang="en-US" sz="1100" dirty="0" err="1"/>
              <a:t>nextCar</a:t>
            </a:r>
            <a:r>
              <a:rPr lang="en-US" sz="1100" dirty="0"/>
              <a:t>)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{  </a:t>
            </a:r>
          </a:p>
          <a:p>
            <a:pPr>
              <a:buNone/>
            </a:pPr>
            <a:r>
              <a:rPr lang="en-US" sz="1100" dirty="0" smtClean="0"/>
              <a:t>                 if </a:t>
            </a:r>
            <a:r>
              <a:rPr lang="en-US" sz="1100" dirty="0"/>
              <a:t>((*</a:t>
            </a:r>
            <a:r>
              <a:rPr lang="en-US" sz="1100" dirty="0" err="1"/>
              <a:t>ptrCar).getWeight</a:t>
            </a:r>
            <a:r>
              <a:rPr lang="en-US" sz="1100" dirty="0"/>
              <a:t>() &lt; 10)  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         </a:t>
            </a:r>
            <a:r>
              <a:rPr lang="en-US" sz="1100" dirty="0" err="1"/>
              <a:t>cout</a:t>
            </a:r>
            <a:r>
              <a:rPr lang="en-US" sz="1100" dirty="0"/>
              <a:t> &lt;&lt; "|   " &lt;&lt; (*</a:t>
            </a:r>
            <a:r>
              <a:rPr lang="en-US" sz="1100" dirty="0" err="1"/>
              <a:t>ptrCar).getWeight</a:t>
            </a:r>
            <a:r>
              <a:rPr lang="en-US" sz="1100" dirty="0"/>
              <a:t>() &lt;&lt; "   |-&gt;";  else    </a:t>
            </a:r>
            <a:r>
              <a:rPr lang="en-US" sz="1100" dirty="0" err="1"/>
              <a:t>cout</a:t>
            </a:r>
            <a:r>
              <a:rPr lang="en-US" sz="1100" dirty="0"/>
              <a:t> &lt;&lt; "|   " &lt;&lt;</a:t>
            </a:r>
            <a:r>
              <a:rPr lang="en-US" sz="1100" dirty="0" smtClean="0"/>
              <a:t>    </a:t>
            </a:r>
          </a:p>
          <a:p>
            <a:pPr>
              <a:buNone/>
            </a:pPr>
            <a:r>
              <a:rPr lang="en-US" sz="1100" dirty="0" smtClean="0"/>
              <a:t>                                       (</a:t>
            </a:r>
            <a:r>
              <a:rPr lang="en-US" sz="1100" dirty="0"/>
              <a:t>*</a:t>
            </a:r>
            <a:r>
              <a:rPr lang="en-US" sz="1100" dirty="0" err="1"/>
              <a:t>ptrCar).getWeight</a:t>
            </a:r>
            <a:r>
              <a:rPr lang="en-US" sz="1100" dirty="0"/>
              <a:t>() &lt;&lt; "  |-&gt;";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} </a:t>
            </a:r>
          </a:p>
          <a:p>
            <a:pPr>
              <a:buNone/>
            </a:pPr>
            <a:r>
              <a:rPr lang="en-US" sz="1100" dirty="0" smtClean="0"/>
              <a:t>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</a:t>
            </a:r>
            <a:r>
              <a:rPr lang="en-US" sz="1100" dirty="0" err="1"/>
              <a:t>endl</a:t>
            </a:r>
            <a:r>
              <a:rPr lang="en-US" sz="1100" dirty="0"/>
              <a:t>; </a:t>
            </a:r>
            <a:r>
              <a:rPr lang="en-US" sz="1100" dirty="0" err="1"/>
              <a:t>cnt</a:t>
            </a:r>
            <a:r>
              <a:rPr lang="en-US" sz="1100" dirty="0"/>
              <a:t> = 0;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for </a:t>
            </a:r>
            <a:r>
              <a:rPr lang="en-US" sz="1100" dirty="0"/>
              <a:t>(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firstCar</a:t>
            </a:r>
            <a:r>
              <a:rPr lang="en-US" sz="1100" dirty="0"/>
              <a:t>;</a:t>
            </a:r>
            <a:r>
              <a:rPr lang="en-US" sz="1100" dirty="0" smtClean="0"/>
              <a:t> </a:t>
            </a:r>
            <a:r>
              <a:rPr lang="en-US" sz="1100" dirty="0" err="1" smtClean="0"/>
              <a:t>ptrCar</a:t>
            </a:r>
            <a:r>
              <a:rPr lang="en-US" sz="1100" dirty="0" smtClean="0"/>
              <a:t> </a:t>
            </a:r>
            <a:r>
              <a:rPr lang="en-US" sz="1100" dirty="0"/>
              <a:t>!= NULL &amp;&amp; ++</a:t>
            </a:r>
            <a:r>
              <a:rPr lang="en-US" sz="1100" dirty="0" err="1"/>
              <a:t>cnt</a:t>
            </a:r>
            <a:r>
              <a:rPr lang="en-US" sz="1100" dirty="0"/>
              <a:t> &lt; 11; 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ptrCar</a:t>
            </a:r>
            <a:r>
              <a:rPr lang="en-US" sz="1100" dirty="0"/>
              <a:t>-&gt;</a:t>
            </a:r>
            <a:r>
              <a:rPr lang="en-US" sz="1100" dirty="0" err="1"/>
              <a:t>nextCar</a:t>
            </a:r>
            <a:r>
              <a:rPr lang="en-US" sz="1100" dirty="0"/>
              <a:t>)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 </a:t>
            </a:r>
            <a:r>
              <a:rPr lang="en-US" sz="1100" dirty="0" err="1"/>
              <a:t>cout</a:t>
            </a:r>
            <a:r>
              <a:rPr lang="en-US" sz="1100" dirty="0"/>
              <a:t> &lt;&lt; "|       |  ";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</a:t>
            </a:r>
            <a:r>
              <a:rPr lang="en-US" sz="1100" dirty="0" err="1" smtClean="0"/>
              <a:t>cnt</a:t>
            </a:r>
            <a:r>
              <a:rPr lang="en-US" sz="1100" dirty="0" smtClean="0"/>
              <a:t> </a:t>
            </a:r>
            <a:r>
              <a:rPr lang="en-US" sz="1100" dirty="0"/>
              <a:t>= 0;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for </a:t>
            </a:r>
            <a:r>
              <a:rPr lang="en-US" sz="1100" dirty="0"/>
              <a:t>(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firstCar</a:t>
            </a:r>
            <a:r>
              <a:rPr lang="en-US" sz="1100" dirty="0"/>
              <a:t>; </a:t>
            </a:r>
            <a:r>
              <a:rPr lang="en-US" sz="1100" dirty="0" err="1"/>
              <a:t>ptrCar</a:t>
            </a:r>
            <a:r>
              <a:rPr lang="en-US" sz="1100" dirty="0"/>
              <a:t> != NULL &amp;&amp; ++</a:t>
            </a:r>
            <a:r>
              <a:rPr lang="en-US" sz="1100" dirty="0" err="1"/>
              <a:t>cnt</a:t>
            </a:r>
            <a:r>
              <a:rPr lang="en-US" sz="1100" dirty="0"/>
              <a:t> &lt; 11; </a:t>
            </a:r>
            <a:r>
              <a:rPr lang="en-US" sz="1100" dirty="0" err="1"/>
              <a:t>ptrCar</a:t>
            </a:r>
            <a:r>
              <a:rPr lang="en-US" sz="1100" dirty="0"/>
              <a:t> = </a:t>
            </a:r>
            <a:r>
              <a:rPr lang="en-US" sz="1100" dirty="0" err="1"/>
              <a:t>ptrCar</a:t>
            </a:r>
            <a:r>
              <a:rPr lang="en-US" sz="1100" dirty="0"/>
              <a:t>-&gt;</a:t>
            </a:r>
            <a:r>
              <a:rPr lang="en-US" sz="1100" dirty="0" err="1"/>
              <a:t>nextCar</a:t>
            </a:r>
            <a:r>
              <a:rPr lang="en-US" sz="1100" dirty="0"/>
              <a:t>) 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 </a:t>
            </a:r>
            <a:r>
              <a:rPr lang="en-US" sz="1100" dirty="0" err="1"/>
              <a:t>cout</a:t>
            </a:r>
            <a:r>
              <a:rPr lang="en-US" sz="1100" dirty="0"/>
              <a:t> &lt;&lt; "+-------+  "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        </a:t>
            </a:r>
            <a:r>
              <a:rPr lang="en-US" sz="1100" dirty="0" err="1"/>
              <a:t>cout</a:t>
            </a:r>
            <a:r>
              <a:rPr lang="en-US" sz="1100" dirty="0"/>
              <a:t> &lt;&lt; </a:t>
            </a:r>
            <a:r>
              <a:rPr lang="en-US" sz="1100" dirty="0" err="1"/>
              <a:t>endl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</a:t>
            </a:r>
            <a:r>
              <a:rPr lang="en-US" sz="11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void main()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       TRAIN </a:t>
            </a:r>
            <a:r>
              <a:rPr lang="en-US" dirty="0" err="1"/>
              <a:t>MetroLiner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"PROGRAM OUTPUT:"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MetroLiner.loadTrain</a:t>
            </a:r>
            <a:r>
              <a:rPr lang="en-US" dirty="0"/>
              <a:t>();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MetroLiner.displayTrainInfo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/>
              <a:t>system("pause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638</Words>
  <Application>Microsoft Office PowerPoint</Application>
  <PresentationFormat>On-screen Show 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Implementation</vt:lpstr>
      <vt:lpstr>Implementation (con’t)</vt:lpstr>
      <vt:lpstr>DisplayTrainInfo Member Function</vt:lpstr>
      <vt:lpstr>The Main Function</vt:lpstr>
    </vt:vector>
  </TitlesOfParts>
  <Company>Howard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HARRY N KEELING</dc:creator>
  <cp:lastModifiedBy>Harry Keeling</cp:lastModifiedBy>
  <cp:revision>1</cp:revision>
  <cp:lastPrinted>2013-03-28T12:57:35Z</cp:lastPrinted>
  <dcterms:created xsi:type="dcterms:W3CDTF">2013-03-28T05:00:41Z</dcterms:created>
  <dcterms:modified xsi:type="dcterms:W3CDTF">2014-03-27T12:12:51Z</dcterms:modified>
</cp:coreProperties>
</file>