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8" r:id="rId1"/>
  </p:sldMasterIdLst>
  <p:sldIdLst>
    <p:sldId id="256" r:id="rId2"/>
    <p:sldId id="258" r:id="rId3"/>
    <p:sldId id="259" r:id="rId4"/>
    <p:sldId id="260" r:id="rId5"/>
    <p:sldId id="272" r:id="rId6"/>
    <p:sldId id="261" r:id="rId7"/>
    <p:sldId id="262" r:id="rId8"/>
    <p:sldId id="269" r:id="rId9"/>
    <p:sldId id="263" r:id="rId10"/>
    <p:sldId id="268" r:id="rId11"/>
    <p:sldId id="264" r:id="rId12"/>
    <p:sldId id="271" r:id="rId13"/>
    <p:sldId id="265" r:id="rId14"/>
    <p:sldId id="270" r:id="rId15"/>
    <p:sldId id="266" r:id="rId16"/>
    <p:sldId id="26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0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37540-58BB-430B-BA8F-156434A465D5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E8A21-5031-4DA1-B9A9-DAAA91480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9963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37540-58BB-430B-BA8F-156434A465D5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E8A21-5031-4DA1-B9A9-DAAA91480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534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37540-58BB-430B-BA8F-156434A465D5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E8A21-5031-4DA1-B9A9-DAAA91480F27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180298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37540-58BB-430B-BA8F-156434A465D5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E8A21-5031-4DA1-B9A9-DAAA91480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9276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37540-58BB-430B-BA8F-156434A465D5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E8A21-5031-4DA1-B9A9-DAAA91480F27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626542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37540-58BB-430B-BA8F-156434A465D5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E8A21-5031-4DA1-B9A9-DAAA91480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2447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37540-58BB-430B-BA8F-156434A465D5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E8A21-5031-4DA1-B9A9-DAAA91480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529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37540-58BB-430B-BA8F-156434A465D5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E8A21-5031-4DA1-B9A9-DAAA91480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95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37540-58BB-430B-BA8F-156434A465D5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E8A21-5031-4DA1-B9A9-DAAA91480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391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37540-58BB-430B-BA8F-156434A465D5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E8A21-5031-4DA1-B9A9-DAAA91480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636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37540-58BB-430B-BA8F-156434A465D5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E8A21-5031-4DA1-B9A9-DAAA91480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144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37540-58BB-430B-BA8F-156434A465D5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E8A21-5031-4DA1-B9A9-DAAA91480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090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37540-58BB-430B-BA8F-156434A465D5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E8A21-5031-4DA1-B9A9-DAAA91480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865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37540-58BB-430B-BA8F-156434A465D5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E8A21-5031-4DA1-B9A9-DAAA91480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149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37540-58BB-430B-BA8F-156434A465D5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E8A21-5031-4DA1-B9A9-DAAA91480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446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37540-58BB-430B-BA8F-156434A465D5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E8A21-5031-4DA1-B9A9-DAAA91480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98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C37540-58BB-430B-BA8F-156434A465D5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0CE8A21-5031-4DA1-B9A9-DAAA91480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290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  <p:sldLayoutId id="2147483740" r:id="rId12"/>
    <p:sldLayoutId id="2147483741" r:id="rId13"/>
    <p:sldLayoutId id="2147483742" r:id="rId14"/>
    <p:sldLayoutId id="2147483743" r:id="rId15"/>
    <p:sldLayoutId id="214748374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hare.net/romie1995/contact-management-system-phone-book-management-system" TargetMode="External"/><Relationship Id="rId2" Type="http://schemas.openxmlformats.org/officeDocument/2006/relationships/hyperlink" Target="https://www.codewithc.com/mini-project-in-c-contact-management-system/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youtube.com/watch?v=kmq3qS72kcg&amp;ab_channel=GhemsTutor" TargetMode="External"/><Relationship Id="rId4" Type="http://schemas.openxmlformats.org/officeDocument/2006/relationships/hyperlink" Target="https://github.com/Thmid/Contact-Management-System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7045" y="0"/>
            <a:ext cx="704791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CONTACT 	MANAGEMENT </a:t>
            </a:r>
          </a:p>
          <a:p>
            <a:r>
              <a:rPr lang="en-US" sz="54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en-US" sz="54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SYSTEM</a:t>
            </a:r>
            <a:endParaRPr lang="en-US" sz="54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7045" y="4644349"/>
            <a:ext cx="407963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Prepared By:</a:t>
            </a:r>
          </a:p>
          <a:p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	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Alok Poddar Baishya</a:t>
            </a:r>
          </a:p>
          <a:p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	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Sujan Thapa</a:t>
            </a:r>
          </a:p>
          <a:p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	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Raman Chaudhary</a:t>
            </a:r>
          </a:p>
          <a:p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	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Anish Chaudhary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87327" y="2950380"/>
            <a:ext cx="50553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Presentation of BIT-I Project</a:t>
            </a:r>
          </a:p>
          <a:p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2020 Batch, CITE College</a:t>
            </a:r>
            <a:endParaRPr lang="en-US" sz="28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8428" y="686614"/>
            <a:ext cx="3881572" cy="5115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168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67099" y="1175657"/>
            <a:ext cx="4911633" cy="326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5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 Structure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5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 Handling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5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endParaRPr lang="en-US" sz="44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8768" y="571315"/>
            <a:ext cx="4022856" cy="5568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413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25187" y="849085"/>
            <a:ext cx="650530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Wingdings" panose="05000000000000000000" pitchFamily="2" charset="2"/>
              <a:buChar char="Ø"/>
            </a:pPr>
            <a:r>
              <a:rPr lang="en-US" sz="5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Pointers</a:t>
            </a:r>
          </a:p>
          <a:p>
            <a:pPr marL="1028700" lvl="1" indent="-571500">
              <a:buFont typeface="Wingdings" panose="05000000000000000000" pitchFamily="2" charset="2"/>
              <a:buChar char="§"/>
            </a:pPr>
            <a:r>
              <a:rPr lang="en-US" sz="5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DMA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5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Structures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5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Functions</a:t>
            </a:r>
          </a:p>
        </p:txBody>
      </p:sp>
    </p:spTree>
    <p:extLst>
      <p:ext uri="{BB962C8B-B14F-4D97-AF65-F5344CB8AC3E}">
        <p14:creationId xmlns:p14="http://schemas.microsoft.com/office/powerpoint/2010/main" val="1506889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38696" y="391886"/>
            <a:ext cx="49246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GANTT CHART</a:t>
            </a:r>
            <a:endParaRPr lang="en-US" sz="48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" y="1754957"/>
            <a:ext cx="10058400" cy="4400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66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50177" y="0"/>
            <a:ext cx="39972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TESTING</a:t>
            </a:r>
            <a:endParaRPr lang="en-US" sz="60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72491" y="1015663"/>
            <a:ext cx="615260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40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 Compilation &amp; Run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40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Some Demo Screen Shots</a:t>
            </a:r>
            <a:endParaRPr lang="en-US" sz="40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57559"/>
            <a:ext cx="12193014" cy="3186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654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297833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95897"/>
            <a:ext cx="6717017" cy="376210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7925" y="3095897"/>
            <a:ext cx="5234075" cy="3762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17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77441" y="143692"/>
            <a:ext cx="67143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 &amp; FURTHER WORKS</a:t>
            </a:r>
            <a:endParaRPr lang="en-US" sz="54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19103" y="2198465"/>
            <a:ext cx="623098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40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40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Scope in Business Fields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40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Learning From Project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40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Drawbacks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40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Further Works</a:t>
            </a:r>
            <a:endParaRPr lang="en-US" sz="40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9409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64823" y="587829"/>
            <a:ext cx="54994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US" sz="60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31720" y="1825561"/>
            <a:ext cx="616566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40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Google</a:t>
            </a:r>
          </a:p>
          <a:p>
            <a:pPr marL="1485900" lvl="2" indent="-571500">
              <a:buFont typeface="Wingdings" panose="05000000000000000000" pitchFamily="2" charset="2"/>
              <a:buChar char="§"/>
            </a:pPr>
            <a:r>
              <a:rPr lang="en-US" sz="1600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https://www.codewithc.com/mini-project-in-c-contact-management-system</a:t>
            </a:r>
            <a:r>
              <a:rPr lang="en-US" sz="1600" u="sng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/</a:t>
            </a:r>
            <a:endParaRPr lang="en-US" sz="1600" u="sng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85900" lvl="2" indent="-571500">
              <a:buFont typeface="Wingdings" panose="05000000000000000000" pitchFamily="2" charset="2"/>
              <a:buChar char="§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Contact management system , phone book management system (slideshare.net)</a:t>
            </a:r>
            <a:endParaRPr lang="en-US" sz="1600" dirty="0" smtClean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40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</a:p>
          <a:p>
            <a:pPr marL="1485900" lvl="2" indent="-571500">
              <a:buFont typeface="Wingdings" panose="05000000000000000000" pitchFamily="2" charset="2"/>
              <a:buChar char="§"/>
            </a:pPr>
            <a:r>
              <a:rPr lang="en-US" sz="1600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</a:t>
            </a:r>
            <a:r>
              <a:rPr lang="en-US" sz="1600" u="sng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github.com/Thmid/Contact-Management-System</a:t>
            </a:r>
            <a:endParaRPr lang="en-US" sz="1600" dirty="0" smtClean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40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 Tube</a:t>
            </a:r>
          </a:p>
          <a:p>
            <a:pPr marL="1485900" lvl="2" indent="-571500">
              <a:buFont typeface="Wingdings" panose="05000000000000000000" pitchFamily="2" charset="2"/>
              <a:buChar char="§"/>
            </a:pPr>
            <a:r>
              <a:rPr lang="en-US" sz="1600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</a:t>
            </a:r>
            <a:r>
              <a:rPr lang="en-US" sz="1600" u="sng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www.youtube.com/watch?v=kmq3qS72kcg&amp;ab_channel=GhemsTutor</a:t>
            </a:r>
            <a:endParaRPr lang="en-US" sz="1600" u="sng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0400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6080" y="496388"/>
            <a:ext cx="3944982" cy="850435"/>
          </a:xfrm>
        </p:spPr>
        <p:txBody>
          <a:bodyPr/>
          <a:lstStyle/>
          <a:p>
            <a:r>
              <a:rPr lang="en-US" sz="50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endParaRPr lang="en-US" sz="50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91840" y="1632859"/>
            <a:ext cx="546027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Analysis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Specification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 &amp; Methodology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Testing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 &amp; Further Works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US" sz="32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2944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22467" y="313509"/>
            <a:ext cx="58373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sz="54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69772" y="1615662"/>
            <a:ext cx="4715689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4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Background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4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4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4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5461" y="1140934"/>
            <a:ext cx="2381582" cy="5382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097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59427" y="365759"/>
            <a:ext cx="7445830" cy="927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ANALYSIS</a:t>
            </a:r>
            <a:endParaRPr lang="en-US" sz="54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25634" y="1619793"/>
            <a:ext cx="6544491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4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Description</a:t>
            </a:r>
          </a:p>
          <a:p>
            <a:pPr marL="1143000" lvl="1" indent="-685800">
              <a:buFont typeface="Wingdings" panose="05000000000000000000" pitchFamily="2" charset="2"/>
              <a:buChar char="§"/>
            </a:pPr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Saving Details</a:t>
            </a:r>
          </a:p>
          <a:p>
            <a:pPr marL="1143000" lvl="1" indent="-685800">
              <a:buFont typeface="Wingdings" panose="05000000000000000000" pitchFamily="2" charset="2"/>
              <a:buChar char="§"/>
            </a:pPr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Security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4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Aim for the Project</a:t>
            </a:r>
          </a:p>
          <a:p>
            <a:pPr marL="1143000" lvl="1" indent="-685800">
              <a:buFont typeface="Wingdings" panose="05000000000000000000" pitchFamily="2" charset="2"/>
              <a:buChar char="§"/>
            </a:pPr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Faster Performance</a:t>
            </a:r>
          </a:p>
          <a:p>
            <a:pPr marL="1143000" lvl="1" indent="-685800">
              <a:buFont typeface="Wingdings" panose="05000000000000000000" pitchFamily="2" charset="2"/>
              <a:buChar char="§"/>
            </a:pPr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Many Features</a:t>
            </a:r>
            <a:endParaRPr lang="en-US" sz="28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9322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761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75211" y="718456"/>
            <a:ext cx="87390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SPECIFICATION</a:t>
            </a:r>
            <a:endParaRPr lang="en-US" sz="54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95450" y="2076994"/>
            <a:ext cx="508145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36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&amp; Technologies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36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 Developed At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36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 Structure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4814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51316" y="0"/>
            <a:ext cx="591747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DESIGN</a:t>
            </a:r>
          </a:p>
          <a:p>
            <a:r>
              <a:rPr lang="en-US" sz="54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54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&amp; METHODOLOGY</a:t>
            </a:r>
            <a:endParaRPr lang="en-US" sz="54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51316" y="2462152"/>
            <a:ext cx="7171507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Interface:</a:t>
            </a:r>
          </a:p>
          <a:p>
            <a:endParaRPr lang="en-US" sz="3200" dirty="0" smtClean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User &amp; Login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 Menu:</a:t>
            </a:r>
          </a:p>
          <a:p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(add contact, view saved record list, 	search contacts, edit record, delete 	record, exit) </a:t>
            </a:r>
          </a:p>
          <a:p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650314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5786846" cy="342665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1978" y="3566161"/>
            <a:ext cx="6313714" cy="32918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1977" y="0"/>
            <a:ext cx="6170023" cy="342665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566161"/>
            <a:ext cx="5786846" cy="3318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5205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63931" y="1084217"/>
            <a:ext cx="752420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5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5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Flowchart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5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Plan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5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Details</a:t>
            </a:r>
          </a:p>
        </p:txBody>
      </p:sp>
    </p:spTree>
    <p:extLst>
      <p:ext uri="{BB962C8B-B14F-4D97-AF65-F5344CB8AC3E}">
        <p14:creationId xmlns:p14="http://schemas.microsoft.com/office/powerpoint/2010/main" val="2030150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852</TotalTime>
  <Words>137</Words>
  <Application>Microsoft Office PowerPoint</Application>
  <PresentationFormat>Widescreen</PresentationFormat>
  <Paragraphs>71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Times New Roman</vt:lpstr>
      <vt:lpstr>Trebuchet MS</vt:lpstr>
      <vt:lpstr>Wingdings</vt:lpstr>
      <vt:lpstr>Wingdings 3</vt:lpstr>
      <vt:lpstr>Facet</vt:lpstr>
      <vt:lpstr>PowerPoint Presentation</vt:lpstr>
      <vt:lpstr>CONTENTS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Sujan Thapa</dc:creator>
  <cp:lastModifiedBy>Sujan Thapa</cp:lastModifiedBy>
  <cp:revision>28</cp:revision>
  <dcterms:created xsi:type="dcterms:W3CDTF">2022-01-19T15:05:37Z</dcterms:created>
  <dcterms:modified xsi:type="dcterms:W3CDTF">2022-01-26T01:22:51Z</dcterms:modified>
</cp:coreProperties>
</file>