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82" r:id="rId8"/>
    <p:sldId id="283" r:id="rId9"/>
    <p:sldId id="277" r:id="rId10"/>
    <p:sldId id="292" r:id="rId11"/>
    <p:sldId id="269" r:id="rId12"/>
    <p:sldId id="278" r:id="rId13"/>
    <p:sldId id="290" r:id="rId14"/>
    <p:sldId id="280" r:id="rId15"/>
    <p:sldId id="286" r:id="rId16"/>
    <p:sldId id="279" r:id="rId17"/>
    <p:sldId id="275" r:id="rId18"/>
    <p:sldId id="289" r:id="rId19"/>
    <p:sldId id="291" r:id="rId20"/>
    <p:sldId id="285" r:id="rId21"/>
    <p:sldId id="287" r:id="rId22"/>
    <p:sldId id="288" r:id="rId23"/>
    <p:sldId id="271" r:id="rId24"/>
    <p:sldId id="27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89C4-2334-408A-AF53-3B5BE08D0B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7527C-4BCA-4112-8362-C6BF67C6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A1-DAA0-46D4-AB3A-9126D02C211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A773-E747-405F-BDE3-CD5690E3D67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5717-BFF7-4E9F-8443-DE790286DC7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5AF-9280-44AD-B2BA-858DE0A8741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7119-FCF2-41DB-9376-08049765465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3A0C-777D-4DC6-A82F-66B4ECC5D997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2C42-EE6F-4DB5-B9D3-C2EF823AD34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E59D-285F-48C9-8758-B31C650289D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E403-AFB4-4F03-A97F-CB1827411B34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5B8-A710-4BDB-9179-739CD27FE999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77E-292C-4724-A89C-5A1852DD42C7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61B-3358-4F11-9D8D-ADF0335A1EA7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477-11AE-408C-BC74-B07B3AF63FA9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99C-5251-4435-A438-5585EB1069B6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1475-716B-4467-A65C-B07CCE729F17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D58-1EEE-483C-ACD9-483B6220D3E6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ECE-D81F-49BF-B45E-D1B9395D693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053F9D-C31A-4EF0-9562-AC49E699B543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81F855-8A1B-4CC5-9657-34883A96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297" y="579394"/>
            <a:ext cx="7451403" cy="1766242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Fashion Products Recommender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A59D-D364-4D6F-9E69-3E27563D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2A33A-10EF-4108-B00B-6AC8D6CE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4" y="2574235"/>
            <a:ext cx="5300870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2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4B0D-C0E3-48FE-BB11-71CBBFDF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D62E47-4B38-47F1-824B-6CF78E1A3D21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E57D0-1117-48F3-B2C2-25029B02D61F}"/>
              </a:ext>
            </a:extLst>
          </p:cNvPr>
          <p:cNvSpPr txBox="1"/>
          <p:nvPr/>
        </p:nvSpPr>
        <p:spPr>
          <a:xfrm>
            <a:off x="3150142" y="585169"/>
            <a:ext cx="4999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6095E-7B92-425A-AC8C-5FD151B26966}"/>
              </a:ext>
            </a:extLst>
          </p:cNvPr>
          <p:cNvSpPr txBox="1"/>
          <p:nvPr/>
        </p:nvSpPr>
        <p:spPr>
          <a:xfrm>
            <a:off x="2635289" y="2487171"/>
            <a:ext cx="8973615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included over 10,000 image samples 									representing various categories of fashion 									products.</a:t>
            </a:r>
          </a:p>
        </p:txBody>
      </p:sp>
    </p:spTree>
    <p:extLst>
      <p:ext uri="{BB962C8B-B14F-4D97-AF65-F5344CB8AC3E}">
        <p14:creationId xmlns:p14="http://schemas.microsoft.com/office/powerpoint/2010/main" val="336685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A53A0-702B-48FA-8C75-0D008E88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CCA91-4B92-4E91-A75C-F7CC286A90CA}"/>
              </a:ext>
            </a:extLst>
          </p:cNvPr>
          <p:cNvSpPr/>
          <p:nvPr/>
        </p:nvSpPr>
        <p:spPr>
          <a:xfrm>
            <a:off x="1329018" y="2014331"/>
            <a:ext cx="9999513" cy="197126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611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A159B-6523-43E1-8ED8-830FDC91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E8AFF-9023-4244-B515-CB52F4C4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13" y="437322"/>
            <a:ext cx="8959398" cy="58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35B6E-A6BE-4188-A597-1D0D15E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EA337-92AC-40D6-AAD9-182CC6EBB384}"/>
              </a:ext>
            </a:extLst>
          </p:cNvPr>
          <p:cNvSpPr/>
          <p:nvPr/>
        </p:nvSpPr>
        <p:spPr>
          <a:xfrm>
            <a:off x="1869169" y="402254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BACCF-469A-4D0B-A916-A60C58056B84}"/>
              </a:ext>
            </a:extLst>
          </p:cNvPr>
          <p:cNvSpPr txBox="1"/>
          <p:nvPr/>
        </p:nvSpPr>
        <p:spPr>
          <a:xfrm>
            <a:off x="3132506" y="647155"/>
            <a:ext cx="4606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86654-D4B2-4385-90CC-A49D917BA081}"/>
              </a:ext>
            </a:extLst>
          </p:cNvPr>
          <p:cNvSpPr txBox="1"/>
          <p:nvPr/>
        </p:nvSpPr>
        <p:spPr>
          <a:xfrm>
            <a:off x="1616766" y="1892521"/>
            <a:ext cx="9793356" cy="362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  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ResNet50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neural network architecture used for deep learning 	computer vision 		applications like object detection and image segmentation. 	It can contain a large number of 	convolutional layers. It is used in our project for feature extraction of images.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(k-NN)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is one of the simplest Machine Learning algorithms based on Supervised 	Learning technique. It is used to identify similar images based on their features.</a:t>
            </a:r>
          </a:p>
        </p:txBody>
      </p:sp>
    </p:spTree>
    <p:extLst>
      <p:ext uri="{BB962C8B-B14F-4D97-AF65-F5344CB8AC3E}">
        <p14:creationId xmlns:p14="http://schemas.microsoft.com/office/powerpoint/2010/main" val="207401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F8347-EE4F-44A3-A5D8-CBF93770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013FE-F433-4110-8954-C6DF29D4B392}"/>
              </a:ext>
            </a:extLst>
          </p:cNvPr>
          <p:cNvSpPr/>
          <p:nvPr/>
        </p:nvSpPr>
        <p:spPr>
          <a:xfrm>
            <a:off x="1904933" y="236967"/>
            <a:ext cx="5821082" cy="121535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70E8D3-4E48-439A-ABC8-522DFBBF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05" y="202620"/>
            <a:ext cx="5393908" cy="12153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EBF57-F4E3-4499-9138-CECAB9EEDED2}"/>
              </a:ext>
            </a:extLst>
          </p:cNvPr>
          <p:cNvSpPr txBox="1"/>
          <p:nvPr/>
        </p:nvSpPr>
        <p:spPr>
          <a:xfrm>
            <a:off x="2017504" y="1486671"/>
            <a:ext cx="8650495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 Extraction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sz="2000" dirty="0"/>
              <a:t>The features from all the datasets are extracted successfully, preparing them for model training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Dumping the extracted features to train model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machine learning models are successfully trained and ready for use.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III: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image to be saved in directory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Successfully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5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8B159-E28D-4AFE-B84D-FEBDD92D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2640E0-C665-44F5-AFB4-DF865191BF4D}"/>
              </a:ext>
            </a:extLst>
          </p:cNvPr>
          <p:cNvSpPr/>
          <p:nvPr/>
        </p:nvSpPr>
        <p:spPr>
          <a:xfrm>
            <a:off x="1904933" y="236967"/>
            <a:ext cx="5821082" cy="162374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EC773B-2151-4302-92F7-719217C2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05" y="441161"/>
            <a:ext cx="5393908" cy="1215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6C318-0C2D-4EB6-88AE-FBFE4F8E52A7}"/>
              </a:ext>
            </a:extLst>
          </p:cNvPr>
          <p:cNvSpPr txBox="1"/>
          <p:nvPr/>
        </p:nvSpPr>
        <p:spPr>
          <a:xfrm>
            <a:off x="2370551" y="2190300"/>
            <a:ext cx="6627676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Empty file upload field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a message to select  a file first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selected and uploaded successfully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image and recommendations are displayed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7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E0135-A079-4096-8C58-0BC876B2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E2CC7E-555B-46A4-8F78-393C18E63265}"/>
              </a:ext>
            </a:extLst>
          </p:cNvPr>
          <p:cNvSpPr/>
          <p:nvPr/>
        </p:nvSpPr>
        <p:spPr>
          <a:xfrm>
            <a:off x="2782956" y="154745"/>
            <a:ext cx="5539410" cy="139850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BDF03-260D-4301-B370-3B89515E31BF}"/>
              </a:ext>
            </a:extLst>
          </p:cNvPr>
          <p:cNvSpPr txBox="1"/>
          <p:nvPr/>
        </p:nvSpPr>
        <p:spPr>
          <a:xfrm>
            <a:off x="3273288" y="473836"/>
            <a:ext cx="408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6DCAE-5F0B-4D69-BCCC-281AFFC6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6" y="1872337"/>
            <a:ext cx="8459422" cy="40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2A0D-56AB-445A-996D-083B0123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C13C1C-B1C8-4F15-BDFC-8056E2539FA4}"/>
              </a:ext>
            </a:extLst>
          </p:cNvPr>
          <p:cNvSpPr/>
          <p:nvPr/>
        </p:nvSpPr>
        <p:spPr>
          <a:xfrm>
            <a:off x="1974572" y="1775792"/>
            <a:ext cx="6891131" cy="249140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A4439-3753-4488-9B86-FBBD273BEECD}"/>
              </a:ext>
            </a:extLst>
          </p:cNvPr>
          <p:cNvSpPr txBox="1"/>
          <p:nvPr/>
        </p:nvSpPr>
        <p:spPr>
          <a:xfrm>
            <a:off x="2822863" y="2413337"/>
            <a:ext cx="5512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247084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F42E-6AD5-4ED5-9AFF-C19BFBC3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ED9DA-F006-4740-ACF5-6A26F047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77" y="344716"/>
            <a:ext cx="4919736" cy="59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50109-92A4-44EA-8233-9282676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11132E-437C-4D1A-AF2C-7B0620EDCB61}"/>
              </a:ext>
            </a:extLst>
          </p:cNvPr>
          <p:cNvSpPr/>
          <p:nvPr/>
        </p:nvSpPr>
        <p:spPr>
          <a:xfrm>
            <a:off x="1921564" y="321964"/>
            <a:ext cx="7169427" cy="1404733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444BE-063A-4C68-804F-32B3F11F95BC}"/>
              </a:ext>
            </a:extLst>
          </p:cNvPr>
          <p:cNvSpPr txBox="1"/>
          <p:nvPr/>
        </p:nvSpPr>
        <p:spPr>
          <a:xfrm>
            <a:off x="2574206" y="489996"/>
            <a:ext cx="6079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5CF9C-E9E2-43C2-B9C1-6B347B6767CA}"/>
              </a:ext>
            </a:extLst>
          </p:cNvPr>
          <p:cNvSpPr txBox="1"/>
          <p:nvPr/>
        </p:nvSpPr>
        <p:spPr>
          <a:xfrm>
            <a:off x="2199861" y="1894729"/>
            <a:ext cx="6891130" cy="364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Resource Constraints: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computational resources failed during training of  model using larger datasets.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Optimization: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mitigate resource limitations, we utilized a smaller, more manageable dataset, which might have impacted the model's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425268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72EE93-D303-4E2B-9393-B3A86FA3C95F}"/>
              </a:ext>
            </a:extLst>
          </p:cNvPr>
          <p:cNvSpPr>
            <a:spLocks noChangeAspect="1"/>
          </p:cNvSpPr>
          <p:nvPr/>
        </p:nvSpPr>
        <p:spPr>
          <a:xfrm>
            <a:off x="7005711" y="12448"/>
            <a:ext cx="5186289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EBB8B5-A09D-4713-80C8-AEFF3B6B3EF2}"/>
              </a:ext>
            </a:extLst>
          </p:cNvPr>
          <p:cNvSpPr txBox="1">
            <a:spLocks/>
          </p:cNvSpPr>
          <p:nvPr/>
        </p:nvSpPr>
        <p:spPr>
          <a:xfrm>
            <a:off x="233651" y="2019394"/>
            <a:ext cx="581056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1C35ED-85E2-44AF-B2B9-879D8476CD41}"/>
              </a:ext>
            </a:extLst>
          </p:cNvPr>
          <p:cNvGrpSpPr/>
          <p:nvPr/>
        </p:nvGrpSpPr>
        <p:grpSpPr>
          <a:xfrm>
            <a:off x="6254872" y="1418464"/>
            <a:ext cx="3782937" cy="579242"/>
            <a:chOff x="6148854" y="295401"/>
            <a:chExt cx="3782937" cy="579242"/>
          </a:xfrm>
        </p:grpSpPr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8F3EB87C-F4A7-40BA-8666-36FB463E3F7B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4ADDFE-C8CB-4F9D-A133-3CC06F56B956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Sujan Thapa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75D366-D8C9-4D09-9A52-0C6D3BF4A114}"/>
              </a:ext>
            </a:extLst>
          </p:cNvPr>
          <p:cNvGrpSpPr/>
          <p:nvPr/>
        </p:nvGrpSpPr>
        <p:grpSpPr>
          <a:xfrm>
            <a:off x="6242507" y="3151827"/>
            <a:ext cx="3782937" cy="579242"/>
            <a:chOff x="6148854" y="295401"/>
            <a:chExt cx="3782937" cy="579242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D63E5A11-70E6-4C84-8A71-C24A251E2274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8752C-C014-485E-AE32-6A6F47210AE9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Raman Chaudhary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3B063D-099B-4153-B7D7-61BD51E80CF1}"/>
              </a:ext>
            </a:extLst>
          </p:cNvPr>
          <p:cNvGrpSpPr/>
          <p:nvPr/>
        </p:nvGrpSpPr>
        <p:grpSpPr>
          <a:xfrm>
            <a:off x="6254871" y="4791707"/>
            <a:ext cx="3782937" cy="579242"/>
            <a:chOff x="6148854" y="295401"/>
            <a:chExt cx="3782937" cy="579242"/>
          </a:xfrm>
        </p:grpSpPr>
        <p:sp>
          <p:nvSpPr>
            <p:cNvPr id="20" name="Flowchart: Off-page Connector 19">
              <a:extLst>
                <a:ext uri="{FF2B5EF4-FFF2-40B4-BE49-F238E27FC236}">
                  <a16:creationId xmlns:a16="http://schemas.microsoft.com/office/drawing/2014/main" id="{5AF404B8-089C-4C1D-9D68-074A1F6EC560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B96AA7-B476-4D40-90FE-FB4F873618B6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Anish Chaudhary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6410B4-37F4-49C4-8F98-A62DFA804AAF}"/>
              </a:ext>
            </a:extLst>
          </p:cNvPr>
          <p:cNvGrpSpPr/>
          <p:nvPr/>
        </p:nvGrpSpPr>
        <p:grpSpPr>
          <a:xfrm>
            <a:off x="1400808" y="3644479"/>
            <a:ext cx="3476248" cy="1334875"/>
            <a:chOff x="1586083" y="5139065"/>
            <a:chExt cx="3476248" cy="13348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F59798-DA96-4CA8-8E49-C9484FCD78D1}"/>
                </a:ext>
              </a:extLst>
            </p:cNvPr>
            <p:cNvSpPr/>
            <p:nvPr/>
          </p:nvSpPr>
          <p:spPr>
            <a:xfrm>
              <a:off x="1586083" y="5139065"/>
              <a:ext cx="3476248" cy="13348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9EAD5C-A652-4FF1-9C1D-FF55F0C33864}"/>
                </a:ext>
              </a:extLst>
            </p:cNvPr>
            <p:cNvSpPr txBox="1"/>
            <p:nvPr/>
          </p:nvSpPr>
          <p:spPr>
            <a:xfrm>
              <a:off x="2214027" y="5441805"/>
              <a:ext cx="223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Supervisor: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Dipraj</a:t>
              </a:r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Kayastha</a:t>
              </a:r>
              <a:endPara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91B5D-0D3E-4E8B-BAC7-E2F3DABA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7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D61F8-058B-46C6-937C-F744AE1E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8548AA-02C8-44F2-A398-6398B640AA13}"/>
              </a:ext>
            </a:extLst>
          </p:cNvPr>
          <p:cNvSpPr/>
          <p:nvPr/>
        </p:nvSpPr>
        <p:spPr>
          <a:xfrm>
            <a:off x="2968486" y="424067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EE8B-60C2-4B48-BEE0-FEA05AE69A14}"/>
              </a:ext>
            </a:extLst>
          </p:cNvPr>
          <p:cNvSpPr txBox="1"/>
          <p:nvPr/>
        </p:nvSpPr>
        <p:spPr>
          <a:xfrm>
            <a:off x="4717849" y="346918"/>
            <a:ext cx="2994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4E084-FEEA-431C-A88F-377A301DC278}"/>
              </a:ext>
            </a:extLst>
          </p:cNvPr>
          <p:cNvSpPr txBox="1"/>
          <p:nvPr/>
        </p:nvSpPr>
        <p:spPr>
          <a:xfrm>
            <a:off x="2179982" y="1828800"/>
            <a:ext cx="7434469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Image-Based Recommendations: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 users to find fashion inspiration by uploading images and receiving tailored product suggestions.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Search 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 the shopping experience by allowing users to search for products using images, simplifying the process of finding desired items.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Sales Performance: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Boost sales by helping customers discover new products and complete purchases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25071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E1824-F0EA-40E9-BB6B-6BC24760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4D411-6BBB-4EFC-B00F-4C2F1F2A57DB}"/>
              </a:ext>
            </a:extLst>
          </p:cNvPr>
          <p:cNvSpPr/>
          <p:nvPr/>
        </p:nvSpPr>
        <p:spPr>
          <a:xfrm>
            <a:off x="1868555" y="489956"/>
            <a:ext cx="8150088" cy="152437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A05A9-2950-481E-8200-D813B0B46C9E}"/>
              </a:ext>
            </a:extLst>
          </p:cNvPr>
          <p:cNvSpPr txBox="1"/>
          <p:nvPr/>
        </p:nvSpPr>
        <p:spPr>
          <a:xfrm>
            <a:off x="2566056" y="738515"/>
            <a:ext cx="7474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DC6ED-7B63-46F8-A13D-823D3C7C8497}"/>
              </a:ext>
            </a:extLst>
          </p:cNvPr>
          <p:cNvSpPr txBox="1"/>
          <p:nvPr/>
        </p:nvSpPr>
        <p:spPr>
          <a:xfrm>
            <a:off x="2387099" y="2541105"/>
            <a:ext cx="7417801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Expanded Fashion Preferences: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Incorporate a broader range of styles and trends, including personalized recommendations based on user history, social media, and seasonal influences.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 a virtual try-on feature to allow users to visualize how different clothing items would look on them. </a:t>
            </a:r>
          </a:p>
        </p:txBody>
      </p:sp>
    </p:spTree>
    <p:extLst>
      <p:ext uri="{BB962C8B-B14F-4D97-AF65-F5344CB8AC3E}">
        <p14:creationId xmlns:p14="http://schemas.microsoft.com/office/powerpoint/2010/main" val="372619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A42E7-E029-40C0-A44E-ADDD75A0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D13423-EA23-4EA3-802F-5B72C3357E82}"/>
              </a:ext>
            </a:extLst>
          </p:cNvPr>
          <p:cNvSpPr/>
          <p:nvPr/>
        </p:nvSpPr>
        <p:spPr>
          <a:xfrm>
            <a:off x="2888974" y="357806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9F643-F2C0-4BFA-ACCA-8652023D57E3}"/>
              </a:ext>
            </a:extLst>
          </p:cNvPr>
          <p:cNvSpPr txBox="1"/>
          <p:nvPr/>
        </p:nvSpPr>
        <p:spPr>
          <a:xfrm>
            <a:off x="3949224" y="288127"/>
            <a:ext cx="477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5C01D-A866-4FD7-B422-DBB25F741940}"/>
              </a:ext>
            </a:extLst>
          </p:cNvPr>
          <p:cNvSpPr txBox="1"/>
          <p:nvPr/>
        </p:nvSpPr>
        <p:spPr>
          <a:xfrm>
            <a:off x="2411896" y="1908312"/>
            <a:ext cx="7368208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Fashion Product Recommender successfully integrates machine learning and web development to address real-world fashion challenges.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user-friendly interface, efficient feature processing, and scalable architecture contribute to its overall success.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the potential of combining machine learning and web development technologies to create innovative solutions in the fashion industry. </a:t>
            </a:r>
          </a:p>
        </p:txBody>
      </p:sp>
    </p:spTree>
    <p:extLst>
      <p:ext uri="{BB962C8B-B14F-4D97-AF65-F5344CB8AC3E}">
        <p14:creationId xmlns:p14="http://schemas.microsoft.com/office/powerpoint/2010/main" val="8426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3075117" y="2443090"/>
            <a:ext cx="5989370" cy="137353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119081" y="2622026"/>
            <a:ext cx="395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72855-FA0B-4966-9E64-AF45F00A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9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3075117" y="2443090"/>
            <a:ext cx="5048466" cy="1241014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487796" y="2443090"/>
            <a:ext cx="395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E7E5-3292-4EE6-9161-2DAA63F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537905" y="2443090"/>
            <a:ext cx="6578978" cy="158557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7D8427-1212-43A5-823B-3241AE8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905" y="2443090"/>
            <a:ext cx="7116190" cy="10933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</a:t>
            </a:r>
            <a:endParaRPr lang="en-US" sz="6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62AD9-9E3D-469A-83F5-3536CE82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4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35E12B-E0F5-4B5F-9DB5-622BFDDE9A63}"/>
              </a:ext>
            </a:extLst>
          </p:cNvPr>
          <p:cNvGrpSpPr/>
          <p:nvPr/>
        </p:nvGrpSpPr>
        <p:grpSpPr>
          <a:xfrm>
            <a:off x="1603515" y="44726"/>
            <a:ext cx="8828464" cy="6768548"/>
            <a:chOff x="662609" y="265043"/>
            <a:chExt cx="8266654" cy="6400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8B68D9-A9E4-445D-BB9E-D44F57674607}"/>
                </a:ext>
              </a:extLst>
            </p:cNvPr>
            <p:cNvSpPr/>
            <p:nvPr/>
          </p:nvSpPr>
          <p:spPr>
            <a:xfrm>
              <a:off x="662609" y="265043"/>
              <a:ext cx="8189843" cy="6400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3851A7-7E6D-4AE2-824F-460BF1187486}"/>
                </a:ext>
              </a:extLst>
            </p:cNvPr>
            <p:cNvSpPr txBox="1"/>
            <p:nvPr/>
          </p:nvSpPr>
          <p:spPr>
            <a:xfrm>
              <a:off x="3668150" y="409397"/>
              <a:ext cx="5261113" cy="580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Statement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Flowchart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&amp; Technologies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description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Diagram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Used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of system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 Analysis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Model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Challenges Faced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Scope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Enhancement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F24A6-F4B9-43D3-9F42-A8E7C352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252869" y="59628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551582" y="596280"/>
            <a:ext cx="508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40D3A-E7C0-42FA-ABB5-3595FA8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843D3-54DE-42D8-B7F9-9F069C90C22F}"/>
              </a:ext>
            </a:extLst>
          </p:cNvPr>
          <p:cNvSpPr txBox="1"/>
          <p:nvPr/>
        </p:nvSpPr>
        <p:spPr>
          <a:xfrm>
            <a:off x="2032948" y="2494878"/>
            <a:ext cx="8126102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Fashion Products Recommender is a system that uses machine learning to suggest similar products based on input images.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project, We leverage neural networks to analyze fashion images and employ a nearest neighbor algorithm to generate personalized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9121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707055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260034" y="951673"/>
            <a:ext cx="5486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71CF9-611E-4E3A-B0C3-04BCE1A4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02AE4-155F-4AC7-8F79-D0487F26669D}"/>
              </a:ext>
            </a:extLst>
          </p:cNvPr>
          <p:cNvSpPr txBox="1"/>
          <p:nvPr/>
        </p:nvSpPr>
        <p:spPr>
          <a:xfrm>
            <a:off x="2372751" y="2487171"/>
            <a:ext cx="7050157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vast range of  product options, decision-making in fashion becomes challenging.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retailers encourage customers to explore their full product range, which isn't possible in physical stores.</a:t>
            </a:r>
          </a:p>
        </p:txBody>
      </p:sp>
    </p:spTree>
    <p:extLst>
      <p:ext uri="{BB962C8B-B14F-4D97-AF65-F5344CB8AC3E}">
        <p14:creationId xmlns:p14="http://schemas.microsoft.com/office/powerpoint/2010/main" val="21046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521523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205933" y="660124"/>
            <a:ext cx="311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372751" y="2365237"/>
            <a:ext cx="775625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system which recommend products based on similar users interests.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leverage visual features from input images &amp; suggest fashion products with similar styles.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2DC28-3733-417A-B101-9D554940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0FE7-4F61-48B3-8731-C3DCE7D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FDA5D-8E56-4A03-88AA-2EA088DA5442}"/>
              </a:ext>
            </a:extLst>
          </p:cNvPr>
          <p:cNvSpPr/>
          <p:nvPr/>
        </p:nvSpPr>
        <p:spPr>
          <a:xfrm>
            <a:off x="1329018" y="2014331"/>
            <a:ext cx="9999513" cy="197126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263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6AC8-AC62-4CC9-BFA9-42513EFF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88CC2-37D9-42EA-9F12-EC46BBA4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49" y="232603"/>
            <a:ext cx="6827770" cy="63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BE521-6628-4648-8CAC-9842927B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12A9C0-18BA-4996-9679-3B479E2F59F2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C3AB2-362D-46CA-AFE0-E81E1B77A578}"/>
              </a:ext>
            </a:extLst>
          </p:cNvPr>
          <p:cNvSpPr txBox="1"/>
          <p:nvPr/>
        </p:nvSpPr>
        <p:spPr>
          <a:xfrm>
            <a:off x="3150142" y="585169"/>
            <a:ext cx="548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2BDEA-F34B-4704-8184-05804C69824F}"/>
              </a:ext>
            </a:extLst>
          </p:cNvPr>
          <p:cNvSpPr txBox="1"/>
          <p:nvPr/>
        </p:nvSpPr>
        <p:spPr>
          <a:xfrm>
            <a:off x="2105202" y="2171013"/>
            <a:ext cx="894460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 						HTML, CSS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						Python &amp; its libraries, Django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VS Code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					MVT (model-view-template)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		processor (i3 or higher) 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				RAM (minimum 8gb),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				storage (minimum 128gb).</a:t>
            </a:r>
          </a:p>
        </p:txBody>
      </p:sp>
    </p:spTree>
    <p:extLst>
      <p:ext uri="{BB962C8B-B14F-4D97-AF65-F5344CB8AC3E}">
        <p14:creationId xmlns:p14="http://schemas.microsoft.com/office/powerpoint/2010/main" val="196082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1">
      <a:dk1>
        <a:srgbClr val="212123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1311</TotalTime>
  <Words>731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Calisto MT</vt:lpstr>
      <vt:lpstr>Times New Roman</vt:lpstr>
      <vt:lpstr>Wingdings</vt:lpstr>
      <vt:lpstr>Wingdings 2</vt:lpstr>
      <vt:lpstr>Slate</vt:lpstr>
      <vt:lpstr>Fashion Products Recommender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of System</vt:lpstr>
      <vt:lpstr>Testing of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Thapa</dc:creator>
  <cp:lastModifiedBy>Sujan Thapa</cp:lastModifiedBy>
  <cp:revision>299</cp:revision>
  <dcterms:created xsi:type="dcterms:W3CDTF">2023-12-12T10:07:50Z</dcterms:created>
  <dcterms:modified xsi:type="dcterms:W3CDTF">2024-11-26T01:26:07Z</dcterms:modified>
</cp:coreProperties>
</file>