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6" r:id="rId11"/>
    <p:sldId id="267" r:id="rId12"/>
    <p:sldId id="268" r:id="rId13"/>
    <p:sldId id="270" r:id="rId14"/>
    <p:sldId id="275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8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3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4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8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0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8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6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4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B837-4F4F-4D94-A414-F81D5F4758F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1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3B837-4F4F-4D94-A414-F81D5F4758F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ED70D-E447-42F1-A542-D51933D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0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149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379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Supermarket Billing System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42947" y="1514900"/>
            <a:ext cx="7278806" cy="6414449"/>
            <a:chOff x="6831537" y="3124200"/>
            <a:chExt cx="5360463" cy="447838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537" y="3124200"/>
              <a:ext cx="5360463" cy="3733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808" y="4264695"/>
              <a:ext cx="3337889" cy="3337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169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0" y="-5733"/>
            <a:ext cx="7124151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5963" y="5909479"/>
            <a:ext cx="554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Supermarket Billing System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08" y="-46677"/>
            <a:ext cx="5849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2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1815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 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1815" y="2292824"/>
            <a:ext cx="104132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part we have discussed about how we have use preprocessor directives in our project.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details within the multiple files is shown in detail.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use of .txt files in our project.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77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1815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  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0182" y="2292824"/>
            <a:ext cx="10413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detailed information about stocks.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Gives security to the users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Prints bill automatically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and handle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12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1815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 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0182" y="2292824"/>
            <a:ext cx="91576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Beneficial for the use in supermarkets.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in process &amp; saves time.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list of goods with details.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be expended further with many more new features in the future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14732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9976" y="361092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Demo…  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9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9976" y="3293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 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37" y="4207301"/>
            <a:ext cx="1249363" cy="124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2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84238" y="2975738"/>
            <a:ext cx="662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  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94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51379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Supermarket Billing System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2412" y="2415655"/>
            <a:ext cx="6639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Sujan Thapa (324423)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Raman Chaudhary (324416)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Anish Chaudhary (324408)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8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1815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6245" y="2023621"/>
            <a:ext cx="101220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is the place where customers come to purchase their daily using products and pay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 customer can choose &amp; buy products and pay for that in different ways such as by (online or cash payment).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get bill after the payment is successful.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Entire Project is built by using C++ programming language.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1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1815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6245" y="2160101"/>
            <a:ext cx="101220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 list in the billing system is not shown which can be time consuming to find product details.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is the foremost important part in the business.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must be generate automatically after payment is done by the customers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4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1815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8261" y="2132806"/>
            <a:ext cx="10122089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project will be user friendly.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‘Supermarket Billing will reduce paper work in the supermarket store.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“Billing System” is computerized system therefore it can handle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products.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can be made possible.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1815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14741" y="2187398"/>
            <a:ext cx="10122089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traditional way of buying and selling product.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time and cost.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the data of supermarket.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provide services to their customers in effective manner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21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1815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14741" y="2201046"/>
            <a:ext cx="101220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effective &amp; flexible system for both customers &amp; businessman.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quick process to buy &amp; pay bill.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efforts in printing &amp; managing bills.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maintain stocks in supermarket easily.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7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1815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23919" y="2187398"/>
            <a:ext cx="76791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End Accounting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payment (online, cash) 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system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2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1815" y="499238"/>
            <a:ext cx="1007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4396" y="6182434"/>
            <a:ext cx="554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Block diagram of Supermarket Billing System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1637733"/>
            <a:ext cx="8054688" cy="439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406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 Thapa</dc:creator>
  <cp:lastModifiedBy>Sujan Thapa</cp:lastModifiedBy>
  <cp:revision>21</cp:revision>
  <dcterms:created xsi:type="dcterms:W3CDTF">2022-08-23T08:47:40Z</dcterms:created>
  <dcterms:modified xsi:type="dcterms:W3CDTF">2022-08-31T08:15:30Z</dcterms:modified>
</cp:coreProperties>
</file>