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64" r:id="rId4"/>
    <p:sldId id="261" r:id="rId5"/>
    <p:sldId id="260" r:id="rId6"/>
    <p:sldId id="267" r:id="rId7"/>
    <p:sldId id="259" r:id="rId8"/>
    <p:sldId id="270" r:id="rId9"/>
    <p:sldId id="273" r:id="rId10"/>
    <p:sldId id="272" r:id="rId11"/>
    <p:sldId id="271" r:id="rId12"/>
    <p:sldId id="266" r:id="rId13"/>
    <p:sldId id="275" r:id="rId14"/>
    <p:sldId id="276" r:id="rId15"/>
    <p:sldId id="277" r:id="rId16"/>
    <p:sldId id="269" r:id="rId17"/>
    <p:sldId id="274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E20784D-4BAD-4854-894F-6AEEF762B7D5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3128C40-047C-4152-A0A9-0DA18D306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0784D-4BAD-4854-894F-6AEEF762B7D5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28C40-047C-4152-A0A9-0DA18D306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E20784D-4BAD-4854-894F-6AEEF762B7D5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128C40-047C-4152-A0A9-0DA18D306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0784D-4BAD-4854-894F-6AEEF762B7D5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28C40-047C-4152-A0A9-0DA18D306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20784D-4BAD-4854-894F-6AEEF762B7D5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3128C40-047C-4152-A0A9-0DA18D306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0784D-4BAD-4854-894F-6AEEF762B7D5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28C40-047C-4152-A0A9-0DA18D306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0784D-4BAD-4854-894F-6AEEF762B7D5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28C40-047C-4152-A0A9-0DA18D306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0784D-4BAD-4854-894F-6AEEF762B7D5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28C40-047C-4152-A0A9-0DA18D306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20784D-4BAD-4854-894F-6AEEF762B7D5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28C40-047C-4152-A0A9-0DA18D306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0784D-4BAD-4854-894F-6AEEF762B7D5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28C40-047C-4152-A0A9-0DA18D306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20784D-4BAD-4854-894F-6AEEF762B7D5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28C40-047C-4152-A0A9-0DA18D306E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E20784D-4BAD-4854-894F-6AEEF762B7D5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3128C40-047C-4152-A0A9-0DA18D306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488" y="500042"/>
            <a:ext cx="6143668" cy="1252526"/>
          </a:xfrm>
        </p:spPr>
        <p:txBody>
          <a:bodyPr/>
          <a:lstStyle/>
          <a:p>
            <a:r>
              <a:rPr lang="en-US" sz="4400" i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554" y="2214554"/>
            <a:ext cx="4929190" cy="3071834"/>
          </a:xfrm>
        </p:spPr>
        <p:txBody>
          <a:bodyPr>
            <a:normAutofit fontScale="92500" lnSpcReduction="10000"/>
          </a:bodyPr>
          <a:lstStyle/>
          <a:p>
            <a:r>
              <a:rPr lang="en-US" sz="2000" i="1" dirty="0" smtClean="0"/>
              <a:t>STUDENT NAME: T.PAVITHRA</a:t>
            </a:r>
          </a:p>
          <a:p>
            <a:r>
              <a:rPr lang="en-US" sz="2000" i="1" dirty="0" smtClean="0"/>
              <a:t>REGISTER NO AND </a:t>
            </a:r>
            <a:r>
              <a:rPr lang="en-US" sz="2000" i="1" dirty="0" smtClean="0"/>
              <a:t>NMID:20524u09033,astvu20520524u09033</a:t>
            </a:r>
            <a:endParaRPr lang="en-US" sz="2000" i="1" dirty="0" smtClean="0"/>
          </a:p>
          <a:p>
            <a:r>
              <a:rPr lang="en-US" sz="2000" i="1" dirty="0" smtClean="0"/>
              <a:t>DEPARTMENT:BCA- </a:t>
            </a:r>
            <a:r>
              <a:rPr lang="en-US" sz="2000" i="1" dirty="0" smtClean="0"/>
              <a:t>COMPUTER APPLICATIONS</a:t>
            </a:r>
          </a:p>
          <a:p>
            <a:r>
              <a:rPr lang="en-US" sz="2000" i="1" dirty="0" smtClean="0"/>
              <a:t>COLLEGE: INDO-AMERICAN COLLEGE-CHEYYAR/</a:t>
            </a:r>
          </a:p>
          <a:p>
            <a:r>
              <a:rPr lang="en-US" sz="2000" i="1" dirty="0" smtClean="0"/>
              <a:t>THIRUVALLUVAR UNIVERSITY</a:t>
            </a:r>
          </a:p>
          <a:p>
            <a:r>
              <a:rPr lang="en-US" sz="2000" dirty="0" smtClean="0"/>
              <a:t>           </a:t>
            </a:r>
            <a:endParaRPr lang="en-IN" sz="2000" dirty="0" smtClean="0"/>
          </a:p>
          <a:p>
            <a:r>
              <a:rPr lang="en-US" dirty="0" smtClean="0"/>
              <a:t>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i="1" dirty="0" smtClean="0"/>
              <a:t>Features: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Responsive Design: </a:t>
            </a:r>
          </a:p>
          <a:p>
            <a:r>
              <a:rPr lang="en-US" sz="2800" i="1" dirty="0" smtClean="0"/>
              <a:t>            The portfolio is optimized for various devices and screen sizes.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 Project Showcase</a:t>
            </a:r>
            <a:r>
              <a:rPr lang="en-US" sz="2800" i="1" dirty="0" smtClean="0"/>
              <a:t>: </a:t>
            </a:r>
          </a:p>
          <a:p>
            <a:r>
              <a:rPr lang="en-US" sz="2800" i="1" dirty="0" smtClean="0"/>
              <a:t>            I have a section to display your projects with descriptions.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 Skills Section:</a:t>
            </a:r>
          </a:p>
          <a:p>
            <a:r>
              <a:rPr lang="en-US" sz="2800" i="1" dirty="0" smtClean="0"/>
              <a:t>             I listed your technical skills and proficiencies.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About Me:</a:t>
            </a:r>
          </a:p>
          <a:p>
            <a:r>
              <a:rPr lang="en-US" sz="2800" b="1" i="1" dirty="0" smtClean="0"/>
              <a:t>             </a:t>
            </a:r>
            <a:r>
              <a:rPr lang="en-US" sz="2800" i="1" dirty="0" smtClean="0"/>
              <a:t>A brief bio </a:t>
            </a:r>
            <a:r>
              <a:rPr lang="en-US" sz="2800" b="1" i="1" dirty="0" smtClean="0"/>
              <a:t>a</a:t>
            </a:r>
            <a:r>
              <a:rPr lang="en-US" sz="2800" i="1" dirty="0" smtClean="0"/>
              <a:t>nd introduction to who you are and what you do.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Contact Form:</a:t>
            </a:r>
          </a:p>
          <a:p>
            <a:r>
              <a:rPr lang="en-US" sz="2800" i="1" dirty="0" smtClean="0"/>
              <a:t>             A way for visitors to get in touch with you.</a:t>
            </a:r>
            <a:endParaRPr lang="en-IN" sz="2800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i="1" dirty="0" smtClean="0"/>
              <a:t>Functionality:</a:t>
            </a:r>
            <a:br>
              <a:rPr lang="en-US" sz="4000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i="1" dirty="0" smtClean="0"/>
              <a:t>Navigation Menu:</a:t>
            </a:r>
          </a:p>
          <a:p>
            <a:r>
              <a:rPr lang="en-US" sz="2800" i="1" dirty="0" smtClean="0"/>
              <a:t>               A functional navigation menu to switch between sections.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i="1" dirty="0" smtClean="0"/>
              <a:t>Section Display:</a:t>
            </a:r>
          </a:p>
          <a:p>
            <a:r>
              <a:rPr lang="en-US" sz="2800" i="1" dirty="0" smtClean="0"/>
              <a:t>              Sections are displayed and hidden dynamically using JavaScript.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i="1" dirty="0" smtClean="0"/>
              <a:t>Form Submission:</a:t>
            </a:r>
          </a:p>
          <a:p>
            <a:r>
              <a:rPr lang="en-US" sz="2800" i="1" dirty="0" smtClean="0"/>
              <a:t>              The contact form submits successfully and displays a confirmation message.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i="1" dirty="0" smtClean="0"/>
              <a:t>Smooth User Experience:</a:t>
            </a:r>
          </a:p>
          <a:p>
            <a:r>
              <a:rPr lang="en-US" sz="2800" i="1" dirty="0" smtClean="0"/>
              <a:t>                The  portfolio provides a smooth and engaging user experience.</a:t>
            </a:r>
          </a:p>
          <a:p>
            <a:r>
              <a:rPr lang="en-US" sz="3200" b="1" i="1" dirty="0" smtClean="0"/>
              <a:t>Additional Features: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i="1" dirty="0" smtClean="0"/>
              <a:t>Image Display: </a:t>
            </a:r>
          </a:p>
          <a:p>
            <a:r>
              <a:rPr lang="en-US" sz="2800" i="1" dirty="0" smtClean="0"/>
              <a:t>                I  included images in your portfolio.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i="1" dirty="0" smtClean="0"/>
              <a:t> </a:t>
            </a:r>
            <a:r>
              <a:rPr lang="en-US" sz="2800" b="1" i="1" dirty="0" smtClean="0"/>
              <a:t>Footer: </a:t>
            </a:r>
          </a:p>
          <a:p>
            <a:r>
              <a:rPr lang="en-US" sz="2800" i="1" dirty="0" smtClean="0"/>
              <a:t>                 A footer with copyright information.</a:t>
            </a:r>
            <a:endParaRPr lang="en-IN" sz="2800" i="1" dirty="0" smtClean="0"/>
          </a:p>
          <a:p>
            <a:endParaRPr lang="en-IN" sz="28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lvl="0" indent="-285750" eaLnBrk="0" fontAlgn="base" hangingPunct="0">
              <a:spcAft>
                <a:spcPct val="0"/>
              </a:spcAft>
            </a:pPr>
            <a:r>
              <a:rPr lang="en-IN" sz="4000" i="1" dirty="0" smtClean="0"/>
              <a:t/>
            </a:r>
            <a:br>
              <a:rPr lang="en-IN" sz="4000" i="1" dirty="0" smtClean="0"/>
            </a:br>
            <a:r>
              <a:rPr lang="en-IN" sz="4000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RESULTS AND 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>
              <a:buNone/>
            </a:pPr>
            <a:endParaRPr lang="en-IN" i="1" dirty="0" smtClean="0"/>
          </a:p>
          <a:p>
            <a:pPr>
              <a:buNone/>
            </a:pPr>
            <a:endParaRPr lang="en-IN" i="1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479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600325"/>
            <a:ext cx="571504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5800" y="1857365"/>
            <a:ext cx="6801800" cy="19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2375" y="3929066"/>
            <a:ext cx="669766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3852" y="2675542"/>
            <a:ext cx="7125695" cy="271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24369"/>
            <a:ext cx="7239000" cy="201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928802"/>
            <a:ext cx="7000924" cy="4429156"/>
          </a:xfrm>
        </p:spPr>
        <p:txBody>
          <a:bodyPr>
            <a:normAutofit fontScale="85000" lnSpcReduction="20000"/>
          </a:bodyPr>
          <a:lstStyle/>
          <a:p>
            <a:r>
              <a:rPr lang="en-US" sz="2800" i="1" dirty="0" smtClean="0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</a:p>
          <a:p>
            <a:pPr>
              <a:buNone/>
            </a:pPr>
            <a:endParaRPr lang="en-IN" sz="2800" i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i="1" dirty="0" smtClean="0"/>
              <a:t>This portfolio showcases my journey, achievements, and dedication in both sports</a:t>
            </a:r>
          </a:p>
          <a:p>
            <a:r>
              <a:rPr lang="en-US" sz="2800" i="1" dirty="0" smtClean="0"/>
              <a:t> and technology, reflecting my passion for growth and excellence.</a:t>
            </a:r>
            <a:endParaRPr lang="en-IN" sz="2800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https://github.com/thara1206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800" i="1" dirty="0" smtClean="0"/>
              <a:t>The </a:t>
            </a:r>
            <a:r>
              <a:rPr lang="en-US" sz="2800" b="1" i="1" dirty="0" smtClean="0"/>
              <a:t>student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Digital Portfolio</a:t>
            </a:r>
            <a:r>
              <a:rPr lang="en-US" sz="2800" i="1" dirty="0" smtClean="0"/>
              <a:t> is a personal web-based platform created to showcase my </a:t>
            </a:r>
            <a:r>
              <a:rPr lang="en-US" sz="2800" b="1" i="1" dirty="0" smtClean="0"/>
              <a:t>skills</a:t>
            </a:r>
            <a:r>
              <a:rPr lang="en-US" sz="2800" i="1" dirty="0" smtClean="0"/>
              <a:t>, </a:t>
            </a:r>
            <a:r>
              <a:rPr lang="en-US" sz="2800" b="1" i="1" dirty="0" smtClean="0"/>
              <a:t>achievements</a:t>
            </a:r>
            <a:r>
              <a:rPr lang="en-US" sz="2800" i="1" dirty="0" smtClean="0"/>
              <a:t>, and </a:t>
            </a:r>
            <a:r>
              <a:rPr lang="en-US" sz="2800" b="1" i="1" dirty="0" smtClean="0"/>
              <a:t>projects</a:t>
            </a:r>
            <a:r>
              <a:rPr lang="en-US" sz="2800" i="1" dirty="0" smtClean="0"/>
              <a:t> . It is developed using basic web technologies: </a:t>
            </a:r>
            <a:r>
              <a:rPr lang="en-US" sz="2800" b="1" i="1" dirty="0" smtClean="0"/>
              <a:t>HTML</a:t>
            </a:r>
            <a:r>
              <a:rPr lang="en-US" sz="2800" i="1" dirty="0" smtClean="0"/>
              <a:t>, </a:t>
            </a:r>
            <a:r>
              <a:rPr lang="en-US" sz="2800" b="1" i="1" dirty="0" smtClean="0"/>
              <a:t>CSS</a:t>
            </a:r>
            <a:r>
              <a:rPr lang="en-US" sz="2800" i="1" dirty="0" smtClean="0"/>
              <a:t>, and </a:t>
            </a:r>
            <a:r>
              <a:rPr lang="en-US" sz="2800" b="1" i="1" dirty="0" smtClean="0"/>
              <a:t>JavaScript</a:t>
            </a:r>
            <a:r>
              <a:rPr lang="en-US" sz="2800" i="1" dirty="0" smtClean="0"/>
              <a:t>. The portfolio reflects my identity  as a </a:t>
            </a:r>
            <a:r>
              <a:rPr lang="en-US" sz="2800" b="1" i="1" dirty="0" smtClean="0"/>
              <a:t>Computer Science student</a:t>
            </a:r>
            <a:r>
              <a:rPr lang="en-US" sz="2800" i="1" dirty="0" smtClean="0"/>
              <a:t>.</a:t>
            </a:r>
            <a:endParaRPr lang="en-IN" sz="2800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i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statement</a:t>
            </a:r>
          </a:p>
          <a:p>
            <a:pPr>
              <a:buFont typeface="+mj-lt"/>
              <a:buAutoNum type="arabicPeriod"/>
            </a:pPr>
            <a:r>
              <a:rPr lang="en-US" sz="2400" i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i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i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400" i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400" i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400" i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400" i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400" i="1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i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i="1" dirty="0" smtClean="0"/>
              <a:t>In today's digital age, individuals—especially students and athletes—often struggle to present their </a:t>
            </a:r>
            <a:r>
              <a:rPr lang="en-US" sz="2800" b="1" i="1" dirty="0" smtClean="0"/>
              <a:t>skills</a:t>
            </a:r>
            <a:r>
              <a:rPr lang="en-US" sz="2800" i="1" dirty="0" smtClean="0"/>
              <a:t>, </a:t>
            </a:r>
            <a:r>
              <a:rPr lang="en-US" sz="2800" b="1" i="1" dirty="0" smtClean="0"/>
              <a:t>achievements</a:t>
            </a:r>
            <a:r>
              <a:rPr lang="en-US" sz="2800" i="1" dirty="0" smtClean="0"/>
              <a:t>, and </a:t>
            </a:r>
            <a:r>
              <a:rPr lang="en-US" sz="2800" b="1" i="1" dirty="0" smtClean="0"/>
              <a:t>career highlights</a:t>
            </a:r>
            <a:r>
              <a:rPr lang="en-US" sz="2800" i="1" dirty="0" smtClean="0"/>
              <a:t> in a structured, accessible, and professional format. Traditional resumes or paper portfolios are </a:t>
            </a:r>
            <a:r>
              <a:rPr lang="en-US" sz="2800" b="1" i="1" dirty="0" smtClean="0"/>
              <a:t>limited</a:t>
            </a:r>
            <a:r>
              <a:rPr lang="en-US" sz="2800" i="1" dirty="0" smtClean="0"/>
              <a:t>, </a:t>
            </a:r>
            <a:r>
              <a:rPr lang="en-US" sz="2800" b="1" i="1" dirty="0" smtClean="0"/>
              <a:t>static</a:t>
            </a:r>
            <a:r>
              <a:rPr lang="en-US" sz="2800" i="1" dirty="0" smtClean="0"/>
              <a:t>, and often fail to showcase one's full potential, especially when it comes to </a:t>
            </a:r>
            <a:r>
              <a:rPr lang="en-US" sz="2800" b="1" i="1" dirty="0" smtClean="0"/>
              <a:t>multi-disciplinary profiles.</a:t>
            </a:r>
          </a:p>
          <a:p>
            <a:endParaRPr lang="en-US" sz="2800" i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i="1" dirty="0" smtClean="0"/>
              <a:t>There is a </a:t>
            </a:r>
            <a:r>
              <a:rPr lang="en-US" sz="2800" b="1" i="1" dirty="0" smtClean="0"/>
              <a:t>need for a digital platform</a:t>
            </a:r>
            <a:r>
              <a:rPr lang="en-US" sz="2800" i="1" dirty="0" smtClean="0"/>
              <a:t> that allows individuals  to create a </a:t>
            </a:r>
            <a:r>
              <a:rPr lang="en-US" sz="2800" b="1" i="1" dirty="0" smtClean="0"/>
              <a:t>personal brand</a:t>
            </a:r>
            <a:r>
              <a:rPr lang="en-US" sz="2800" i="1" dirty="0" smtClean="0"/>
              <a:t>, highlight both </a:t>
            </a:r>
            <a:r>
              <a:rPr lang="en-US" sz="2800" b="1" i="1" dirty="0" smtClean="0"/>
              <a:t>academic and            </a:t>
            </a:r>
          </a:p>
          <a:p>
            <a:r>
              <a:rPr lang="en-US" sz="2800" b="1" i="1" dirty="0" smtClean="0"/>
              <a:t>      extracurricular achievements</a:t>
            </a:r>
            <a:r>
              <a:rPr lang="en-US" sz="2800" i="1" dirty="0" smtClean="0"/>
              <a:t>, and provide </a:t>
            </a:r>
            <a:r>
              <a:rPr lang="en-US" sz="2800" b="1" i="1" dirty="0" smtClean="0"/>
              <a:t>contact options for      </a:t>
            </a:r>
            <a:r>
              <a:rPr lang="en-US" sz="2800" i="1" dirty="0" smtClean="0"/>
              <a:t>opportunities  in employment, sports, or collaboration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6767538" cy="4846320"/>
          </a:xfrm>
        </p:spPr>
        <p:txBody>
          <a:bodyPr/>
          <a:lstStyle/>
          <a:p>
            <a:pPr marL="2171700" lvl="4" indent="-342900">
              <a:buFont typeface="Wingdings" panose="05000000000000000000" pitchFamily="2" charset="2"/>
              <a:buChar char="q"/>
            </a:pPr>
            <a:r>
              <a:rPr lang="en-US" sz="2000" i="1" dirty="0" smtClean="0"/>
              <a:t>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</a:p>
          <a:p>
            <a:pPr marL="2171700" lvl="4" indent="-342900">
              <a:buFont typeface="Wingdings" panose="05000000000000000000" pitchFamily="2" charset="2"/>
              <a:buChar char="q"/>
            </a:pPr>
            <a:r>
              <a:rPr lang="en-US" sz="2000" i="1" dirty="0" smtClean="0"/>
              <a:t>What your portfolio contain(</a:t>
            </a:r>
            <a:r>
              <a:rPr lang="en-US" sz="2000" i="1" dirty="0" err="1" smtClean="0"/>
              <a:t>Home,About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me,project,skills,contect</a:t>
            </a:r>
            <a:r>
              <a:rPr lang="en-US" sz="2000" i="1" dirty="0" smtClean="0"/>
              <a:t>).</a:t>
            </a:r>
            <a:endParaRPr lang="en-IN" sz="2000" i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smtClean="0"/>
              <a:t>Main idea:</a:t>
            </a:r>
          </a:p>
          <a:p>
            <a:r>
              <a:rPr lang="en-US" sz="2000" i="1" dirty="0" smtClean="0"/>
              <a:t>    showcase personal </a:t>
            </a:r>
            <a:r>
              <a:rPr lang="en-US" sz="2000" i="1" dirty="0" err="1" smtClean="0"/>
              <a:t>achievement,skills</a:t>
            </a:r>
            <a:r>
              <a:rPr lang="en-US" sz="2000" i="1" dirty="0" smtClean="0"/>
              <a:t> and project.  </a:t>
            </a:r>
            <a:endParaRPr lang="en-IN" sz="2000" i="1" dirty="0" smtClean="0"/>
          </a:p>
          <a:p>
            <a:pPr marL="2171700" lvl="4" indent="-342900">
              <a:buFont typeface="Wingdings" panose="05000000000000000000" pitchFamily="2" charset="2"/>
              <a:buChar char="q"/>
            </a:pPr>
            <a:endParaRPr lang="en-IN" sz="2000" i="1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 smtClean="0"/>
              <a:t>General Public / Online Visitors:</a:t>
            </a:r>
          </a:p>
          <a:p>
            <a:r>
              <a:rPr lang="en-US" i="1" dirty="0" smtClean="0"/>
              <a:t>      Anyone curious to know more about my profile.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      Can reach out through </a:t>
            </a:r>
            <a:r>
              <a:rPr lang="en-US" i="1" dirty="0" err="1" smtClean="0"/>
              <a:t>th</a:t>
            </a:r>
            <a:r>
              <a:rPr lang="en-US" b="1" i="1" dirty="0" err="1" smtClean="0"/>
              <a:t>Recruiters</a:t>
            </a:r>
            <a:r>
              <a:rPr lang="en-US" b="1" i="1" dirty="0" smtClean="0"/>
              <a:t> and Employers:</a:t>
            </a:r>
          </a:p>
          <a:p>
            <a:r>
              <a:rPr lang="en-US" b="1" i="1" dirty="0" smtClean="0"/>
              <a:t>      Why they use it</a:t>
            </a:r>
            <a:r>
              <a:rPr lang="en-US" i="1" dirty="0" smtClean="0"/>
              <a:t>: To assess your technical skills, personal qualities, and achievements before </a:t>
            </a:r>
          </a:p>
          <a:p>
            <a:r>
              <a:rPr lang="en-US" i="1" dirty="0" smtClean="0"/>
              <a:t>      offering a job or internship.</a:t>
            </a:r>
          </a:p>
          <a:p>
            <a:r>
              <a:rPr lang="en-US" b="1" i="1" dirty="0" smtClean="0"/>
              <a:t>     What they look for</a:t>
            </a:r>
            <a:r>
              <a:rPr lang="en-US" i="1" dirty="0" smtClean="0"/>
              <a:t>: Skills section, education, personal introduction, and overall presentation</a:t>
            </a:r>
            <a:endParaRPr lang="en-IN" i="1" dirty="0" smtClean="0"/>
          </a:p>
          <a:p>
            <a:r>
              <a:rPr lang="en-US" i="1" dirty="0" smtClean="0"/>
              <a:t>e contact form for queries or opportunities.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000" b="1" i="1" dirty="0" smtClean="0">
                <a:latin typeface="Arial" panose="020B0604020202020204" pitchFamily="34" charset="0"/>
              </a:rPr>
              <a:t>HTML (Hyper Text Markup Language):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i="1" dirty="0" smtClean="0">
                <a:latin typeface="Arial" panose="020B0604020202020204" pitchFamily="34" charset="0"/>
              </a:rPr>
              <a:t>           Used to structure the content of the webpage.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i="1" dirty="0" smtClean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000" b="1" i="1" dirty="0" smtClean="0">
                <a:latin typeface="Arial" panose="020B0604020202020204" pitchFamily="34" charset="0"/>
              </a:rPr>
              <a:t>CSS (Cascading Style Sheets):</a:t>
            </a:r>
            <a:endParaRPr lang="en-US" altLang="en-US" sz="2000" i="1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i="1" dirty="0" smtClean="0"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i="1" dirty="0" smtClean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2000" b="1" i="1" dirty="0" smtClean="0">
                <a:latin typeface="Arial" panose="020B0604020202020204" pitchFamily="34" charset="0"/>
              </a:rPr>
              <a:t>JavaScript (Basic):</a:t>
            </a:r>
            <a:endParaRPr lang="en-US" altLang="en-US" sz="2000" i="1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i="1" dirty="0" smtClean="0">
                <a:latin typeface="Arial" panose="020B0604020202020204" pitchFamily="34" charset="0"/>
              </a:rPr>
              <a:t>           .Used for: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i="1" dirty="0" smtClean="0">
                <a:latin typeface="Arial" panose="020B0604020202020204" pitchFamily="34" charset="0"/>
              </a:rPr>
              <a:t>  </a:t>
            </a:r>
            <a:r>
              <a:rPr lang="en-US" altLang="en-US" sz="2000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.Navigation between sections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i="1" dirty="0" smtClean="0">
                <a:latin typeface="Arial" panose="020B0604020202020204" pitchFamily="34" charset="0"/>
              </a:rPr>
              <a:t>  </a:t>
            </a:r>
            <a:r>
              <a:rPr lang="en-US" altLang="en-US" sz="2000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.Handling form submission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.Showing success messages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786" y="2071678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endParaRPr lang="en-US" i="1" dirty="0" smtClean="0"/>
          </a:p>
          <a:p>
            <a:endParaRPr lang="en-IN" i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br>
              <a:rPr lang="en-IN" sz="3600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i="1" dirty="0" smtClean="0"/>
              <a:t>Header Section:</a:t>
            </a:r>
          </a:p>
          <a:p>
            <a:r>
              <a:rPr lang="en-US" sz="2800" b="1" i="1" dirty="0" smtClean="0"/>
              <a:t>      .</a:t>
            </a:r>
            <a:r>
              <a:rPr lang="en-US" sz="2800" i="1" dirty="0" smtClean="0"/>
              <a:t>Displays your name, profile photo, and professional tagline.</a:t>
            </a:r>
          </a:p>
          <a:p>
            <a:r>
              <a:rPr lang="en-US" sz="2800" i="1" dirty="0" smtClean="0"/>
              <a:t>      .Uses a center-aligned layout with a colored background  for visual impact.</a:t>
            </a:r>
          </a:p>
          <a:p>
            <a:r>
              <a:rPr lang="en-US" sz="2800" i="1" dirty="0" smtClean="0"/>
              <a:t>      . Profile picture is styled to be circular using:</a:t>
            </a:r>
            <a:endParaRPr lang="en-IN" sz="2800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i="1" dirty="0" smtClean="0"/>
              <a:t>Navigation Bar (</a:t>
            </a:r>
            <a:r>
              <a:rPr lang="en-IN" sz="2800" b="1" i="1" dirty="0" err="1" smtClean="0"/>
              <a:t>Navbar</a:t>
            </a:r>
            <a:r>
              <a:rPr lang="en-IN" sz="2800" b="1" i="1" dirty="0" smtClean="0"/>
              <a:t>):</a:t>
            </a:r>
          </a:p>
          <a:p>
            <a:r>
              <a:rPr lang="en-IN" sz="2800" i="1" dirty="0" smtClean="0"/>
              <a:t>        .Horizontal menu with links: About Me, Projects, Contact.</a:t>
            </a:r>
          </a:p>
          <a:p>
            <a:r>
              <a:rPr lang="en-IN" sz="2800" i="1" dirty="0" smtClean="0"/>
              <a:t>        .Implemented using </a:t>
            </a:r>
            <a:r>
              <a:rPr lang="en-IN" sz="2800" i="1" dirty="0" err="1" smtClean="0"/>
              <a:t>Flexbox</a:t>
            </a:r>
            <a:r>
              <a:rPr lang="en-IN" sz="2800" i="1" dirty="0" smtClean="0"/>
              <a:t> (display: flex; justify-content: </a:t>
            </a:r>
            <a:r>
              <a:rPr lang="en-IN" sz="2800" i="1" dirty="0" err="1" smtClean="0"/>
              <a:t>center</a:t>
            </a:r>
            <a:r>
              <a:rPr lang="en-IN" sz="2800" i="1" dirty="0" smtClean="0"/>
              <a:t>;) for alignment.</a:t>
            </a:r>
          </a:p>
          <a:p>
            <a:r>
              <a:rPr lang="en-IN" sz="2800" i="1" dirty="0" smtClean="0"/>
              <a:t>        .</a:t>
            </a:r>
            <a:r>
              <a:rPr lang="en-IN" sz="2800" i="1" dirty="0" err="1" smtClean="0"/>
              <a:t>Color</a:t>
            </a:r>
            <a:r>
              <a:rPr lang="en-IN" sz="2800" i="1" dirty="0" smtClean="0"/>
              <a:t>-coded: dark background (#333) and hover effect (#990073).</a:t>
            </a:r>
          </a:p>
          <a:p>
            <a:r>
              <a:rPr lang="en-US" sz="2800" b="1" i="1" dirty="0" smtClean="0"/>
              <a:t>Main Content Area (Container):</a:t>
            </a:r>
          </a:p>
          <a:p>
            <a:r>
              <a:rPr lang="en-US" sz="2800" i="1" dirty="0" smtClean="0"/>
              <a:t>.Uses &lt;section&gt; elements for different pages (Home ,About ,skills, Projects, Contact).</a:t>
            </a:r>
          </a:p>
          <a:p>
            <a:r>
              <a:rPr lang="en-US" sz="2800" i="1" dirty="0" smtClean="0"/>
              <a:t>            .Only one section is visible at a time, toggled by JavaScript function show Section(id) the using visual studio code.</a:t>
            </a:r>
            <a:endParaRPr lang="en-IN" sz="2800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7524752" cy="1857364"/>
          </a:xfrm>
        </p:spPr>
        <p:txBody>
          <a:bodyPr>
            <a:normAutofit/>
          </a:bodyPr>
          <a:lstStyle/>
          <a:p>
            <a:pPr marL="285750" lvl="0" indent="-285750" eaLnBrk="0" fontAlgn="base" hangingPunct="0">
              <a:spcAft>
                <a:spcPct val="0"/>
              </a:spcAft>
            </a:pPr>
            <a:r>
              <a:rPr lang="en-US" altLang="en-US" i="1" dirty="0" smtClean="0">
                <a:latin typeface="Arial" panose="020B0604020202020204" pitchFamily="34" charset="0"/>
              </a:rPr>
              <a:t> </a:t>
            </a:r>
            <a:r>
              <a:rPr lang="en-US" altLang="en-US" sz="4000" i="1" dirty="0" smtClean="0">
                <a:latin typeface="Arial" panose="020B0604020202020204" pitchFamily="34" charset="0"/>
              </a:rPr>
              <a:t/>
            </a:r>
            <a:br>
              <a:rPr lang="en-US" altLang="en-US" sz="4000" i="1" dirty="0" smtClean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7410480" cy="6027132"/>
          </a:xfrm>
        </p:spPr>
        <p:txBody>
          <a:bodyPr>
            <a:normAutofit fontScale="77500" lnSpcReduction="20000"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i="1" dirty="0" smtClean="0">
                <a:latin typeface="Arial" panose="020B0604020202020204" pitchFamily="34" charset="0"/>
              </a:rPr>
              <a:t> </a:t>
            </a:r>
            <a:r>
              <a:rPr lang="en-US" altLang="en-US" sz="2800" b="1" i="1" dirty="0" smtClean="0">
                <a:latin typeface="Arial" panose="020B0604020202020204" pitchFamily="34" charset="0"/>
              </a:rPr>
              <a:t>About Me Section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 smtClean="0">
                <a:latin typeface="Arial" panose="020B0604020202020204" pitchFamily="34" charset="0"/>
              </a:rPr>
              <a:t>     Split into two subsections: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smtClean="0">
                <a:latin typeface="Arial" panose="020B0604020202020204" pitchFamily="34" charset="0"/>
              </a:rPr>
              <a:t> .Personal 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 smtClean="0">
                <a:latin typeface="Arial" panose="020B0604020202020204" pitchFamily="34" charset="0"/>
              </a:rPr>
              <a:t>     .Skills listing (structured with &lt;p&gt; tags)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i="1" dirty="0" smtClean="0"/>
              <a:t>Projects Section</a:t>
            </a:r>
          </a:p>
          <a:p>
            <a:r>
              <a:rPr lang="en-US" sz="2800" i="1" dirty="0" smtClean="0"/>
              <a:t>     .Each project is placed inside a .project div:</a:t>
            </a:r>
          </a:p>
          <a:p>
            <a:r>
              <a:rPr lang="en-US" sz="2800" i="1" dirty="0" smtClean="0"/>
              <a:t>     .Background: white Border &amp; shadow: creates a card-like appearance</a:t>
            </a:r>
          </a:p>
          <a:p>
            <a:r>
              <a:rPr lang="en-US" sz="2800" i="1" dirty="0" smtClean="0"/>
              <a:t>     .Rounded corners using:</a:t>
            </a:r>
            <a:endParaRPr lang="en-IN" sz="2800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i="1" dirty="0" smtClean="0"/>
              <a:t>Contact Section</a:t>
            </a:r>
          </a:p>
          <a:p>
            <a:r>
              <a:rPr lang="en-US" sz="2800" b="1" i="1" dirty="0" smtClean="0"/>
              <a:t>        Clean layout with:</a:t>
            </a:r>
          </a:p>
          <a:p>
            <a:r>
              <a:rPr lang="en-US" sz="2800" i="1" dirty="0" smtClean="0"/>
              <a:t>                 .Input fields and text area stacked using flex-direction</a:t>
            </a:r>
          </a:p>
          <a:p>
            <a:r>
              <a:rPr lang="en-US" sz="2800" i="1" dirty="0" smtClean="0"/>
              <a:t>                 .column A submit button styled with hover effects</a:t>
            </a:r>
            <a:endParaRPr lang="en-IN" sz="2800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i="1" dirty="0" smtClean="0"/>
              <a:t>Footer:</a:t>
            </a:r>
          </a:p>
          <a:p>
            <a:r>
              <a:rPr lang="en-US" sz="2800" i="1" dirty="0" smtClean="0"/>
              <a:t>           .Simple, center-aligned footer with consistent brand color.</a:t>
            </a:r>
            <a:endParaRPr lang="en-IN" sz="2800" i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 smtClean="0"/>
              <a:t>Response layout is desktop view</a:t>
            </a:r>
            <a:endParaRPr lang="en-IN" sz="2800" b="1" i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99</TotalTime>
  <Words>880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Opulent</vt:lpstr>
      <vt:lpstr>DigitalPortfolio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 </vt:lpstr>
      <vt:lpstr>  </vt:lpstr>
      <vt:lpstr>FEATURES AND FUNCTIONALITY</vt:lpstr>
      <vt:lpstr>Functionality: </vt:lpstr>
      <vt:lpstr> RESULTS AND SCREENSHOTS</vt:lpstr>
      <vt:lpstr>Slide 13</vt:lpstr>
      <vt:lpstr>Slide 14</vt:lpstr>
      <vt:lpstr>Slide 15</vt:lpstr>
      <vt:lpstr>CONCLUSION:</vt:lpstr>
      <vt:lpstr>GITHUB LINK: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</cp:revision>
  <dcterms:created xsi:type="dcterms:W3CDTF">2025-09-09T01:43:29Z</dcterms:created>
  <dcterms:modified xsi:type="dcterms:W3CDTF">2025-09-11T08:28:15Z</dcterms:modified>
</cp:coreProperties>
</file>