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156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846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6885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099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082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694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8889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068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2816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808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084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5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9108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1053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059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263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70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2237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385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5319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0288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160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9671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5555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86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8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Tharagaipriya.R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astvu24924924u09046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SSS college for women , Tiruvalluvar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505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638384" y="1409678"/>
            <a:ext cx="7704425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Result: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Developed a responsive portfolio to showcase student skills and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 layout with easy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Supports resume download and contact options.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Screenshots: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Home Page (Introduction)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About Me (Details &amp; Background)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Section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 Showcase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Achievements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766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838186" y="1771623"/>
            <a:ext cx="6912961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portfolio effectively highlights skills, projects, and achievements.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Provides a professional platform for career and academic opportunities.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Easy to use, responsive, and well-structured for end users.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31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704949" y="2781257"/>
            <a:ext cx="4762427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portfolio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510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194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57258" y="1990693"/>
            <a:ext cx="5971952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often find it difficult to present their academic achievements, skills, and projects in a structured and professional way. Traditional resumes are limited and do not reflect overall growth. Hence, there is a need for a digital student portfolio system that helps students effectively showcase their talents, achievements, and career readiness.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635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123932" y="2209766"/>
            <a:ext cx="5620057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digital platform to showcase student’s academic achievements, skills, and projects.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Provides a structured and professional layout for career and academic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Easy to navigate, customizable, and user-friendly design.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3273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81059" y="2209766"/>
            <a:ext cx="533093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(to showcase skills &amp; achievements)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Teachers/Mentors (for evaluation &amp; guidance)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Recruiters/Employers (for hiring decisions)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Academic Institutions (for admissions &amp; records)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826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924130" y="2352639"/>
            <a:ext cx="4762427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Frontend: HTML, CSS, JavaScript, React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Backend: Node.js, PHP, Python (Django/Flask)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Database: MySQL, MongoDB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Design Tools: Figma, Canva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Version Control: Git, GitHub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728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419202" y="1123932"/>
            <a:ext cx="4762427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Home Page – Brief introduction &amp; profile picture.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Me – Personal details, academic background.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Section – Technical &amp; soft skills in list or chart format.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Projects – Highlight academic/real projects with description &amp; screenshots.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380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562076" y="1266805"/>
            <a:ext cx="6115950" cy="5434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User Profile – Personal details, photo, introduction.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 Showcase – Display academic &amp; personal projects with descriptions.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Highlight – Technical &amp; soft skills in list/graph format.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Section – Certifications, awards, extracurricular activit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2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2025-09-01T09:54:48Z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