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8823-BDD4-48BB-B39D-24A11533E34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F1D2-FF81-4C51-B360-CC27025E0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8823-BDD4-48BB-B39D-24A11533E34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F1D2-FF81-4C51-B360-CC27025E0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8823-BDD4-48BB-B39D-24A11533E34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F1D2-FF81-4C51-B360-CC27025E0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8823-BDD4-48BB-B39D-24A11533E34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F1D2-FF81-4C51-B360-CC27025E0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8823-BDD4-48BB-B39D-24A11533E34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F1D2-FF81-4C51-B360-CC27025E0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8823-BDD4-48BB-B39D-24A11533E34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F1D2-FF81-4C51-B360-CC27025E0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8823-BDD4-48BB-B39D-24A11533E34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F1D2-FF81-4C51-B360-CC27025E0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8823-BDD4-48BB-B39D-24A11533E34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F1D2-FF81-4C51-B360-CC27025E0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8823-BDD4-48BB-B39D-24A11533E34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F1D2-FF81-4C51-B360-CC27025E0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8823-BDD4-48BB-B39D-24A11533E34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F1D2-FF81-4C51-B360-CC27025E0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8823-BDD4-48BB-B39D-24A11533E34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F1D2-FF81-4C51-B360-CC27025E09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8823-BDD4-48BB-B39D-24A11533E34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EF1D2-FF81-4C51-B360-CC27025E09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kidney-disease-rash"/>
          <p:cNvPicPr>
            <a:picLocks noChangeAspect="1" noChangeArrowheads="1"/>
          </p:cNvPicPr>
          <p:nvPr/>
        </p:nvPicPr>
        <p:blipFill>
          <a:blip r:embed="rId2" cstate="print"/>
          <a:srcRect l="7034" t="7300"/>
          <a:stretch>
            <a:fillRect/>
          </a:stretch>
        </p:blipFill>
        <p:spPr bwMode="auto">
          <a:xfrm>
            <a:off x="0" y="0"/>
            <a:ext cx="9176824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rc_mi" descr="11463542_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15848"/>
            <a:ext cx="4495800" cy="674215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0175"/>
          <a:stretch>
            <a:fillRect/>
          </a:stretch>
        </p:blipFill>
        <p:spPr bwMode="auto">
          <a:xfrm>
            <a:off x="0" y="-60053"/>
            <a:ext cx="9144000" cy="691805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rc_mi" descr="fe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"/>
            <a:ext cx="5784194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rc_mi" descr="cut_fing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237"/>
            <a:ext cx="9144000" cy="6850764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rc_mi" descr="sore-throat-218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0"/>
            <a:ext cx="4589728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rc_mi" descr="neck-rub-medium-new"/>
          <p:cNvPicPr>
            <a:picLocks noChangeAspect="1" noChangeArrowheads="1"/>
          </p:cNvPicPr>
          <p:nvPr/>
        </p:nvPicPr>
        <p:blipFill>
          <a:blip r:embed="rId2" cstate="print"/>
          <a:srcRect l="19121" t="38396" r="20972" b="29607"/>
          <a:stretch>
            <a:fillRect/>
          </a:stretch>
        </p:blipFill>
        <p:spPr bwMode="auto">
          <a:xfrm>
            <a:off x="0" y="381000"/>
            <a:ext cx="9093263" cy="6477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rc_mi" descr="coug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-26527"/>
            <a:ext cx="4572000" cy="688452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1</cp:revision>
  <dcterms:created xsi:type="dcterms:W3CDTF">2014-01-07T20:27:00Z</dcterms:created>
  <dcterms:modified xsi:type="dcterms:W3CDTF">2014-01-07T20:29:11Z</dcterms:modified>
</cp:coreProperties>
</file>