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M9a8W3sN5LcMnrODuoZWfOEQ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1.jpg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s-appointment-cards-with-removable-labels-photo-sample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04800"/>
            <a:ext cx="8072390" cy="4572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"/>
          <p:cNvGrpSpPr/>
          <p:nvPr/>
        </p:nvGrpSpPr>
        <p:grpSpPr>
          <a:xfrm rot="-5400000">
            <a:off x="1563449" y="-998474"/>
            <a:ext cx="6086475" cy="9302586"/>
            <a:chOff x="110230604" y="105472450"/>
            <a:chExt cx="2962494" cy="4526260"/>
          </a:xfrm>
        </p:grpSpPr>
        <p:pic>
          <p:nvPicPr>
            <p:cNvPr descr="Interpreters" id="90" name="Google Shape;9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109428809" y="106274244"/>
              <a:ext cx="4526260" cy="2922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2"/>
            <p:cNvSpPr/>
            <p:nvPr/>
          </p:nvSpPr>
          <p:spPr>
            <a:xfrm>
              <a:off x="110241350" y="106808338"/>
              <a:ext cx="2951748" cy="3176337"/>
            </a:xfrm>
            <a:prstGeom prst="rect">
              <a:avLst/>
            </a:prstGeom>
            <a:solidFill>
              <a:srgbClr val="FFFFFF">
                <a:alpha val="24705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ctor1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99" y="228600"/>
            <a:ext cx="5550195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"/>
          <p:cNvGrpSpPr/>
          <p:nvPr/>
        </p:nvGrpSpPr>
        <p:grpSpPr>
          <a:xfrm>
            <a:off x="268410" y="609593"/>
            <a:ext cx="8875600" cy="5638786"/>
            <a:chOff x="106519575" y="106311038"/>
            <a:chExt cx="4269212" cy="2713116"/>
          </a:xfrm>
        </p:grpSpPr>
        <p:pic>
          <p:nvPicPr>
            <p:cNvPr descr="EvidenceSocialSecurityCard001" id="102" name="Google Shape;10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26463" y="106440625"/>
              <a:ext cx="4105275" cy="258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106519575" y="106311038"/>
              <a:ext cx="4267200" cy="1187116"/>
            </a:xfrm>
            <a:prstGeom prst="rect">
              <a:avLst/>
            </a:pr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06521588" y="107708700"/>
              <a:ext cx="4267200" cy="1315453"/>
            </a:xfrm>
            <a:prstGeom prst="rect">
              <a:avLst/>
            </a:pr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2895604" y="228587"/>
            <a:ext cx="3352800" cy="6230553"/>
            <a:chOff x="110988688" y="110502650"/>
            <a:chExt cx="1748589" cy="3247281"/>
          </a:xfrm>
        </p:grpSpPr>
        <p:pic>
          <p:nvPicPr>
            <p:cNvPr descr="iphone-telefono" id="110" name="Google Shape;110;p5"/>
            <p:cNvPicPr preferRelativeResize="0"/>
            <p:nvPr/>
          </p:nvPicPr>
          <p:blipFill rotWithShape="1">
            <a:blip r:embed="rId3">
              <a:alphaModFix/>
            </a:blip>
            <a:srcRect b="10285" l="25629" r="25629" t="3429"/>
            <a:stretch/>
          </p:blipFill>
          <p:spPr>
            <a:xfrm>
              <a:off x="111020950" y="110502650"/>
              <a:ext cx="1708484" cy="3229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5"/>
            <p:cNvSpPr/>
            <p:nvPr/>
          </p:nvSpPr>
          <p:spPr>
            <a:xfrm>
              <a:off x="110988688" y="111600288"/>
              <a:ext cx="1748589" cy="2149643"/>
            </a:xfrm>
            <a:prstGeom prst="rect">
              <a:avLst/>
            </a:pr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249214" y="685799"/>
            <a:ext cx="8894785" cy="6170615"/>
            <a:chOff x="106274938" y="111009363"/>
            <a:chExt cx="4281237" cy="2969796"/>
          </a:xfrm>
        </p:grpSpPr>
        <p:pic>
          <p:nvPicPr>
            <p:cNvPr descr="KraftEnvelope" id="117" name="Google Shape;11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297213" y="111058200"/>
              <a:ext cx="4219575" cy="290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6"/>
            <p:cNvSpPr/>
            <p:nvPr/>
          </p:nvSpPr>
          <p:spPr>
            <a:xfrm>
              <a:off x="106286963" y="113337475"/>
              <a:ext cx="4267200" cy="641684"/>
            </a:xfrm>
            <a:prstGeom prst="rect">
              <a:avLst/>
            </a:pr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06288975" y="111009363"/>
              <a:ext cx="4267200" cy="1315453"/>
            </a:xfrm>
            <a:prstGeom prst="rect">
              <a:avLst/>
            </a:pr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06274938" y="112338850"/>
              <a:ext cx="1556085" cy="994611"/>
            </a:xfrm>
            <a:prstGeom prst="rect">
              <a:avLst/>
            </a:pr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09669850" y="112344875"/>
              <a:ext cx="834190" cy="994611"/>
            </a:xfrm>
            <a:prstGeom prst="rect">
              <a:avLst/>
            </a:pr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www.tomtarrant.com/images/house%20numbers.jpg"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21757" r="0" t="0"/>
          <a:stretch/>
        </p:blipFill>
        <p:spPr>
          <a:xfrm>
            <a:off x="104345" y="161925"/>
            <a:ext cx="246623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astcampus.files.wordpress.com/2007/11/dscf0329.jpg" id="123" name="Google Shape;123;p6"/>
          <p:cNvPicPr preferRelativeResize="0"/>
          <p:nvPr/>
        </p:nvPicPr>
        <p:blipFill rotWithShape="1">
          <a:blip r:embed="rId5">
            <a:alphaModFix/>
          </a:blip>
          <a:srcRect b="0" l="0" r="0" t="24390"/>
          <a:stretch/>
        </p:blipFill>
        <p:spPr>
          <a:xfrm>
            <a:off x="2618945" y="161925"/>
            <a:ext cx="2679021" cy="2362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esigningdoor3.files.wordpress.com/2013/03/img_65322.jpg" id="124" name="Google Shape;124;p6"/>
          <p:cNvPicPr preferRelativeResize="0"/>
          <p:nvPr/>
        </p:nvPicPr>
        <p:blipFill rotWithShape="1">
          <a:blip r:embed="rId6">
            <a:alphaModFix/>
          </a:blip>
          <a:srcRect b="0" l="0" r="0" t="4071"/>
          <a:stretch/>
        </p:blipFill>
        <p:spPr>
          <a:xfrm>
            <a:off x="5438345" y="152400"/>
            <a:ext cx="164825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7"/>
          <p:cNvGrpSpPr/>
          <p:nvPr/>
        </p:nvGrpSpPr>
        <p:grpSpPr>
          <a:xfrm>
            <a:off x="457192" y="838212"/>
            <a:ext cx="8199379" cy="5440364"/>
            <a:chOff x="106162638" y="106226813"/>
            <a:chExt cx="4525877" cy="3001880"/>
          </a:xfrm>
        </p:grpSpPr>
        <p:pic>
          <p:nvPicPr>
            <p:cNvPr descr="PHOTO%20ID" id="130" name="Google Shape;13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190425" y="106246863"/>
              <a:ext cx="4469439" cy="2826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7"/>
            <p:cNvSpPr/>
            <p:nvPr/>
          </p:nvSpPr>
          <p:spPr>
            <a:xfrm>
              <a:off x="106162638" y="106226813"/>
              <a:ext cx="4491790" cy="1411705"/>
            </a:xfrm>
            <a:prstGeom prst="rect">
              <a:avLst/>
            </a:prstGeom>
            <a:solidFill>
              <a:srgbClr val="FFFFFF">
                <a:alpha val="44705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06196725" y="107816988"/>
              <a:ext cx="4491790" cy="1411705"/>
            </a:xfrm>
            <a:prstGeom prst="rect">
              <a:avLst/>
            </a:prstGeom>
            <a:solidFill>
              <a:srgbClr val="FFFFFF">
                <a:alpha val="44705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of Front Side of BCBS Insurance Card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8374007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2014-01-07T20:35:17Z</dcterms:created>
  <dc:creator>kristink</dc:creator>
</cp:coreProperties>
</file>