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61" r:id="rId7"/>
    <p:sldId id="259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BDCE-2B41-492A-B389-D8CBF4629E63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878-4D98-4484-B62C-10CF649CF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BDCE-2B41-492A-B389-D8CBF4629E63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878-4D98-4484-B62C-10CF649CF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BDCE-2B41-492A-B389-D8CBF4629E63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878-4D98-4484-B62C-10CF649CF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BDCE-2B41-492A-B389-D8CBF4629E63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878-4D98-4484-B62C-10CF649CF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BDCE-2B41-492A-B389-D8CBF4629E63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878-4D98-4484-B62C-10CF649CF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BDCE-2B41-492A-B389-D8CBF4629E63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878-4D98-4484-B62C-10CF649CF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BDCE-2B41-492A-B389-D8CBF4629E63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878-4D98-4484-B62C-10CF649CF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BDCE-2B41-492A-B389-D8CBF4629E63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878-4D98-4484-B62C-10CF649CF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BDCE-2B41-492A-B389-D8CBF4629E63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878-4D98-4484-B62C-10CF649CF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BDCE-2B41-492A-B389-D8CBF4629E63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878-4D98-4484-B62C-10CF649CF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BDCE-2B41-492A-B389-D8CBF4629E63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7878-4D98-4484-B62C-10CF649CF0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BDCE-2B41-492A-B389-D8CBF4629E63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B7878-4D98-4484-B62C-10CF649CF0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rc_mi" descr="testosterone-clin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0"/>
            <a:ext cx="9919855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rc_mi" descr="ai-mock-room"/>
          <p:cNvPicPr>
            <a:picLocks noChangeAspect="1" noChangeArrowheads="1"/>
          </p:cNvPicPr>
          <p:nvPr/>
        </p:nvPicPr>
        <p:blipFill>
          <a:blip r:embed="rId2" cstate="print"/>
          <a:srcRect t="22887" r="34778"/>
          <a:stretch>
            <a:fillRect/>
          </a:stretch>
        </p:blipFill>
        <p:spPr bwMode="auto">
          <a:xfrm>
            <a:off x="0" y="0"/>
            <a:ext cx="9195219" cy="7239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rc_mi" descr="Broken-Bones-Fractures-300x193"/>
          <p:cNvPicPr>
            <a:picLocks noChangeAspect="1" noChangeArrowheads="1"/>
          </p:cNvPicPr>
          <p:nvPr/>
        </p:nvPicPr>
        <p:blipFill>
          <a:blip r:embed="rId2" cstate="print"/>
          <a:srcRect b="10472"/>
          <a:stretch>
            <a:fillRect/>
          </a:stretch>
        </p:blipFill>
        <p:spPr bwMode="auto">
          <a:xfrm>
            <a:off x="0" y="0"/>
            <a:ext cx="9124892" cy="52578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rc_mi" descr="blood-drop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EEAE7"/>
              </a:clrFrom>
              <a:clrTo>
                <a:srgbClr val="EEEAE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381000"/>
            <a:ext cx="7329998" cy="5867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rc_mi" descr="Heart+Att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19011"/>
            <a:ext cx="9144000" cy="727701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rc_mi" descr="how-to-treat-a-heart-attack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88495" cy="6096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911_phon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FEFED"/>
              </a:clrFrom>
              <a:clrTo>
                <a:srgbClr val="EFEFED">
                  <a:alpha val="0"/>
                </a:srgbClr>
              </a:clrTo>
            </a:clrChange>
          </a:blip>
          <a:srcRect l="8421" t="13593" r="15158" b="9946"/>
          <a:stretch>
            <a:fillRect/>
          </a:stretch>
        </p:blipFill>
        <p:spPr bwMode="auto">
          <a:xfrm>
            <a:off x="2133599" y="533400"/>
            <a:ext cx="4976875" cy="6324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rc_mi" descr="23044812_S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81253" cy="5181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1</cp:revision>
  <dcterms:created xsi:type="dcterms:W3CDTF">2014-01-07T20:32:31Z</dcterms:created>
  <dcterms:modified xsi:type="dcterms:W3CDTF">2014-01-07T20:35:05Z</dcterms:modified>
</cp:coreProperties>
</file>