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iQ+NYdnLin1clUjKlALAfpahDr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th1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62699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-interior-walls1"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-152398"/>
            <a:ext cx="7010400" cy="701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rn+small+bedroom+design+pictures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921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ular_Kitchen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37689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nderful-in-former-times-living-room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950426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ing-Room-Furniture-21"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0"/>
            <a:ext cx="685800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SC_0364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0"/>
            <a:ext cx="4648200" cy="694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spended-ceiling-0a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434350" cy="74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rd-floor-hallway-2"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0"/>
            <a:ext cx="5367333" cy="716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od-floor-1"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56941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2013-05-02T19:50:17Z</dcterms:created>
  <dc:creator>kristink</dc:creator>
</cp:coreProperties>
</file>