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wz3fcd7s1+OxIM92pa76y3hs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f-tub-maverick-ch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7120"/>
            <a:ext cx="7696200" cy="63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x-water-leak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71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109c_EH_toilet_Foremost_3_tcm131-101415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04800"/>
            <a:ext cx="4724400" cy="642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c_fridge-7125f734-06c3-46dd-a2b9-4c497d52ba39-0-474x426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"/>
            <a:ext cx="7239000" cy="650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hler-memoirs-pedestal-sink-27_tcm12-20726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66565"/>
            <a:ext cx="5791200" cy="679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9GcRmAzwCJwd1ftcJ1iXBsvxmMDsYc1sEM-TKQ70UyFy3VnnpoKPPzA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-223837"/>
            <a:ext cx="7086600" cy="7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blr_mda7pgNa5x1ro8fw8o1_400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rror404_pencil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853178" y="-329178"/>
            <a:ext cx="5818645" cy="76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-doors-locked-ipad-wallpaper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-685798"/>
            <a:ext cx="7543800" cy="754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phoria-system-shower-system-with-diverter-for-wall-mounting"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-97766"/>
            <a:ext cx="8991600" cy="695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2013-05-17T20:10:24Z</dcterms:created>
  <dc:creator>kristink</dc:creator>
</cp:coreProperties>
</file>