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gHqaXdiLEG92KSvLjpUDaCRs2Q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fford_Queen_Bed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375851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gg-wall-clock__13080_PE040801_S4"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-152400"/>
            <a:ext cx="7239000" cy="72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mblr_m2zn72eirF1qbc0ku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0"/>
            <a:ext cx="521797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a2-couch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9013371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randed-piran-dining-table-beech"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0"/>
            <a:ext cx="70104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-inch-TV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0"/>
            <a:ext cx="785627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13000220175_180X180"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6194" y="2887"/>
            <a:ext cx="6857206" cy="686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oking-in-mirror-400x400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%20lamp"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2511"/>
            <a:ext cx="4038600" cy="676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king-The-Best-Space-Rug-Choice"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57200"/>
            <a:ext cx="78867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2013-05-02T21:39:44Z</dcterms:created>
  <dc:creator>kristink</dc:creator>
</cp:coreProperties>
</file>