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EE74-C324-4FD9-AE4E-B88D386D0945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7DDF-AC9B-475F-B2B3-4F62E51C5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EE74-C324-4FD9-AE4E-B88D386D0945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7DDF-AC9B-475F-B2B3-4F62E51C5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EE74-C324-4FD9-AE4E-B88D386D0945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7DDF-AC9B-475F-B2B3-4F62E51C5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EE74-C324-4FD9-AE4E-B88D386D0945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7DDF-AC9B-475F-B2B3-4F62E51C5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EE74-C324-4FD9-AE4E-B88D386D0945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7DDF-AC9B-475F-B2B3-4F62E51C5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EE74-C324-4FD9-AE4E-B88D386D0945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7DDF-AC9B-475F-B2B3-4F62E51C5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EE74-C324-4FD9-AE4E-B88D386D0945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7DDF-AC9B-475F-B2B3-4F62E51C5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EE74-C324-4FD9-AE4E-B88D386D0945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7DDF-AC9B-475F-B2B3-4F62E51C5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EE74-C324-4FD9-AE4E-B88D386D0945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7DDF-AC9B-475F-B2B3-4F62E51C5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EE74-C324-4FD9-AE4E-B88D386D0945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7DDF-AC9B-475F-B2B3-4F62E51C5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EE74-C324-4FD9-AE4E-B88D386D0945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7DDF-AC9B-475F-B2B3-4F62E51C5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7EE74-C324-4FD9-AE4E-B88D386D0945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D7DDF-AC9B-475F-B2B3-4F62E51C5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rc_mi" descr="ANd9GcSp1thZrS7cEkHP80ZOTX1swghGCGDZX2cjUOi53lmZa2l8Oaq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0"/>
            <a:ext cx="5638800" cy="6799914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1066800" y="0"/>
            <a:ext cx="6988116" cy="6858000"/>
            <a:chOff x="106570377" y="105973987"/>
            <a:chExt cx="3495373" cy="3430039"/>
          </a:xfrm>
        </p:grpSpPr>
        <p:pic>
          <p:nvPicPr>
            <p:cNvPr id="4099" name="Picture 3" descr="stove knob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6570377" y="105973987"/>
              <a:ext cx="3495373" cy="3430039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  <a:effectLst/>
          </p:spPr>
        </p:pic>
        <p:grpSp>
          <p:nvGrpSpPr>
            <p:cNvPr id="4100" name="Group 4"/>
            <p:cNvGrpSpPr>
              <a:grpSpLocks/>
            </p:cNvGrpSpPr>
            <p:nvPr/>
          </p:nvGrpSpPr>
          <p:grpSpPr bwMode="auto">
            <a:xfrm rot="5400000">
              <a:off x="107224480" y="106578593"/>
              <a:ext cx="2067655" cy="2319880"/>
              <a:chOff x="103517003" y="106283492"/>
              <a:chExt cx="2067655" cy="2319880"/>
            </a:xfrm>
          </p:grpSpPr>
          <p:pic>
            <p:nvPicPr>
              <p:cNvPr id="4101" name="Picture 5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18000" contrast="18000"/>
              </a:blip>
              <a:srcRect r="2275"/>
              <a:stretch>
                <a:fillRect/>
              </a:stretch>
            </p:blipFill>
            <p:spPr bwMode="auto">
              <a:xfrm rot="9197392">
                <a:off x="103517003" y="106283492"/>
                <a:ext cx="2067655" cy="2319880"/>
              </a:xfrm>
              <a:prstGeom prst="rect">
                <a:avLst/>
              </a:prstGeom>
              <a:noFill/>
              <a:ln w="9525" algn="in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102" name="AutoShape 6"/>
              <p:cNvSpPr>
                <a:spLocks noChangeArrowheads="1"/>
              </p:cNvSpPr>
              <p:nvPr/>
            </p:nvSpPr>
            <p:spPr bwMode="auto">
              <a:xfrm rot="3686441">
                <a:off x="104766152" y="108174283"/>
                <a:ext cx="399040" cy="232740"/>
              </a:xfrm>
              <a:prstGeom prst="homePlate">
                <a:avLst>
                  <a:gd name="adj" fmla="val 42857"/>
                </a:avLst>
              </a:prstGeom>
              <a:solidFill>
                <a:srgbClr val="FF0000"/>
              </a:solidFill>
              <a:ln w="9525" algn="in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rc_mi" descr="317%2Byq5Q69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-1142998"/>
            <a:ext cx="8001000" cy="8000998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rc_mi" descr="thermosta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0"/>
            <a:ext cx="6692107" cy="6748622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rc_mi" descr="lg-air-condition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30473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rc_mi" descr="portland-2006-light-switch-700x700"/>
          <p:cNvPicPr>
            <a:picLocks noChangeAspect="1" noChangeArrowheads="1"/>
          </p:cNvPicPr>
          <p:nvPr/>
        </p:nvPicPr>
        <p:blipFill>
          <a:blip r:embed="rId2" cstate="print"/>
          <a:srcRect l="7480" t="13081" r="61340" b="10092"/>
          <a:stretch>
            <a:fillRect/>
          </a:stretch>
        </p:blipFill>
        <p:spPr bwMode="auto">
          <a:xfrm>
            <a:off x="2133600" y="152400"/>
            <a:ext cx="3962400" cy="651224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irc_mi" descr="microwav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"/>
            <a:ext cx="8682404" cy="5715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" name="Group 30"/>
          <p:cNvGrpSpPr>
            <a:grpSpLocks/>
          </p:cNvGrpSpPr>
          <p:nvPr/>
        </p:nvGrpSpPr>
        <p:grpSpPr bwMode="auto">
          <a:xfrm>
            <a:off x="1219200" y="0"/>
            <a:ext cx="6991350" cy="6858000"/>
            <a:chOff x="102862900" y="105907485"/>
            <a:chExt cx="3495373" cy="3430039"/>
          </a:xfrm>
        </p:grpSpPr>
        <p:pic>
          <p:nvPicPr>
            <p:cNvPr id="1055" name="Picture 31" descr="stove knob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2862900" y="105907485"/>
              <a:ext cx="3495373" cy="3430039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  <a:effectLst/>
          </p:spPr>
        </p:pic>
        <p:pic>
          <p:nvPicPr>
            <p:cNvPr id="1056" name="Picture 3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18000" contrast="18000"/>
            </a:blip>
            <a:srcRect r="2275"/>
            <a:stretch>
              <a:fillRect/>
            </a:stretch>
          </p:blipFill>
          <p:spPr bwMode="auto">
            <a:xfrm rot="-2724238">
              <a:off x="103516927" y="106512177"/>
              <a:ext cx="2067807" cy="2319710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  <a:effectLst/>
          </p:spPr>
        </p:pic>
        <p:sp>
          <p:nvSpPr>
            <p:cNvPr id="1057" name="AutoShape 33"/>
            <p:cNvSpPr>
              <a:spLocks noChangeArrowheads="1"/>
            </p:cNvSpPr>
            <p:nvPr/>
          </p:nvSpPr>
          <p:spPr bwMode="auto">
            <a:xfrm rot="13364811">
              <a:off x="103738681" y="106897513"/>
              <a:ext cx="399011" cy="232757"/>
            </a:xfrm>
            <a:prstGeom prst="homePlate">
              <a:avLst>
                <a:gd name="adj" fmla="val 42857"/>
              </a:avLst>
            </a:prstGeom>
            <a:solidFill>
              <a:srgbClr val="FF0000"/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1143000" y="0"/>
            <a:ext cx="6991350" cy="6858000"/>
            <a:chOff x="106570376" y="110811999"/>
            <a:chExt cx="3495373" cy="3430039"/>
          </a:xfrm>
        </p:grpSpPr>
        <p:pic>
          <p:nvPicPr>
            <p:cNvPr id="2051" name="Picture 3" descr="stove knob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6570376" y="110811999"/>
              <a:ext cx="3495373" cy="3430039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  <a:effectLst/>
          </p:spPr>
        </p:pic>
        <p:grpSp>
          <p:nvGrpSpPr>
            <p:cNvPr id="2052" name="Group 4"/>
            <p:cNvGrpSpPr>
              <a:grpSpLocks/>
            </p:cNvGrpSpPr>
            <p:nvPr/>
          </p:nvGrpSpPr>
          <p:grpSpPr bwMode="auto">
            <a:xfrm rot="5400000">
              <a:off x="107098452" y="111542642"/>
              <a:ext cx="2319710" cy="2067807"/>
              <a:chOff x="103390976" y="106409528"/>
              <a:chExt cx="2319710" cy="2067807"/>
            </a:xfrm>
          </p:grpSpPr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18000" contrast="18000"/>
              </a:blip>
              <a:srcRect r="2275"/>
              <a:stretch>
                <a:fillRect/>
              </a:stretch>
            </p:blipFill>
            <p:spPr bwMode="auto">
              <a:xfrm rot="-2724238">
                <a:off x="103516927" y="106283577"/>
                <a:ext cx="2067807" cy="2319710"/>
              </a:xfrm>
              <a:prstGeom prst="rect">
                <a:avLst/>
              </a:prstGeom>
              <a:noFill/>
              <a:ln w="9525" algn="in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054" name="AutoShape 6"/>
              <p:cNvSpPr>
                <a:spLocks noChangeArrowheads="1"/>
              </p:cNvSpPr>
              <p:nvPr/>
            </p:nvSpPr>
            <p:spPr bwMode="auto">
              <a:xfrm rot="13364811">
                <a:off x="103738681" y="106668913"/>
                <a:ext cx="399011" cy="232757"/>
              </a:xfrm>
              <a:prstGeom prst="homePlate">
                <a:avLst>
                  <a:gd name="adj" fmla="val 42857"/>
                </a:avLst>
              </a:prstGeom>
              <a:solidFill>
                <a:srgbClr val="FF0000"/>
              </a:solidFill>
              <a:ln w="9525" algn="in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914400" y="0"/>
            <a:ext cx="7010400" cy="6876687"/>
            <a:chOff x="110277853" y="110911747"/>
            <a:chExt cx="3495373" cy="3430039"/>
          </a:xfrm>
        </p:grpSpPr>
        <p:pic>
          <p:nvPicPr>
            <p:cNvPr id="3075" name="Picture 3" descr="stove knob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277853" y="110911747"/>
              <a:ext cx="3495373" cy="3430039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  <a:effectLst/>
          </p:spPr>
        </p:pic>
        <p:grpSp>
          <p:nvGrpSpPr>
            <p:cNvPr id="3076" name="Group 4"/>
            <p:cNvGrpSpPr>
              <a:grpSpLocks/>
            </p:cNvGrpSpPr>
            <p:nvPr/>
          </p:nvGrpSpPr>
          <p:grpSpPr bwMode="auto">
            <a:xfrm rot="2791985">
              <a:off x="110805929" y="111642389"/>
              <a:ext cx="2319710" cy="2067807"/>
              <a:chOff x="103438262" y="106519503"/>
              <a:chExt cx="2319710" cy="2067807"/>
            </a:xfrm>
          </p:grpSpPr>
          <p:pic>
            <p:nvPicPr>
              <p:cNvPr id="3077" name="Picture 5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18000" contrast="18000"/>
              </a:blip>
              <a:srcRect r="2275"/>
              <a:stretch>
                <a:fillRect/>
              </a:stretch>
            </p:blipFill>
            <p:spPr bwMode="auto">
              <a:xfrm rot="-2724238">
                <a:off x="103564213" y="106393552"/>
                <a:ext cx="2067807" cy="2319710"/>
              </a:xfrm>
              <a:prstGeom prst="rect">
                <a:avLst/>
              </a:prstGeom>
              <a:noFill/>
              <a:ln w="9525" algn="in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078" name="AutoShape 6"/>
              <p:cNvSpPr>
                <a:spLocks noChangeArrowheads="1"/>
              </p:cNvSpPr>
              <p:nvPr/>
            </p:nvSpPr>
            <p:spPr bwMode="auto">
              <a:xfrm rot="13364811">
                <a:off x="103785966" y="106778888"/>
                <a:ext cx="399011" cy="232757"/>
              </a:xfrm>
              <a:prstGeom prst="homePlate">
                <a:avLst>
                  <a:gd name="adj" fmla="val 42857"/>
                </a:avLst>
              </a:prstGeom>
              <a:solidFill>
                <a:srgbClr val="FF0000"/>
              </a:solidFill>
              <a:ln w="9525" algn="in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kristink</dc:creator>
  <cp:lastModifiedBy>kristink</cp:lastModifiedBy>
  <cp:revision>4</cp:revision>
  <dcterms:created xsi:type="dcterms:W3CDTF">2013-05-09T20:47:36Z</dcterms:created>
  <dcterms:modified xsi:type="dcterms:W3CDTF">2017-03-06T14:13:36Z</dcterms:modified>
</cp:coreProperties>
</file>