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iOo3jzWY0NZ0NzysVdqf5bzI2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ice-13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2443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iwa_elementary_school_18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8305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51548685_99096cd905_z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9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tory_design_suite_hero_banner_714x400" id="99" name="Google Shape;99;p4"/>
          <p:cNvPicPr preferRelativeResize="0"/>
          <p:nvPr/>
        </p:nvPicPr>
        <p:blipFill rotWithShape="1">
          <a:blip r:embed="rId3">
            <a:alphaModFix/>
          </a:blip>
          <a:srcRect b="0" l="27391" r="0" t="0"/>
          <a:stretch/>
        </p:blipFill>
        <p:spPr>
          <a:xfrm>
            <a:off x="0" y="0"/>
            <a:ext cx="888831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P2035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1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353_Garage2"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7B4BC3A96A-DEE0-48F9-96C7-D51E10D324FB%7D"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0775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e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61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2013-06-21T21:33:24Z</dcterms:created>
  <dc:creator>kristink</dc:creator>
</cp:coreProperties>
</file>