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5934-21FA-4512-94AB-79CEBB234069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0FDC-1280-4176-930B-DAFFC602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5934-21FA-4512-94AB-79CEBB234069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0FDC-1280-4176-930B-DAFFC602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5934-21FA-4512-94AB-79CEBB234069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0FDC-1280-4176-930B-DAFFC602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5934-21FA-4512-94AB-79CEBB234069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0FDC-1280-4176-930B-DAFFC602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5934-21FA-4512-94AB-79CEBB234069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0FDC-1280-4176-930B-DAFFC602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5934-21FA-4512-94AB-79CEBB234069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0FDC-1280-4176-930B-DAFFC602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5934-21FA-4512-94AB-79CEBB234069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0FDC-1280-4176-930B-DAFFC602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5934-21FA-4512-94AB-79CEBB234069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0FDC-1280-4176-930B-DAFFC602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5934-21FA-4512-94AB-79CEBB234069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0FDC-1280-4176-930B-DAFFC602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5934-21FA-4512-94AB-79CEBB234069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0FDC-1280-4176-930B-DAFFC602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5934-21FA-4512-94AB-79CEBB234069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0FDC-1280-4176-930B-DAFFC60234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5934-21FA-4512-94AB-79CEBB234069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0FDC-1280-4176-930B-DAFFC60234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rc_mi" descr="201112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58309"/>
            <a:ext cx="9144000" cy="46996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rc_mi" descr="cough-medicine-babi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0"/>
            <a:ext cx="5711919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rc_mi" descr="Money-Count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306171" cy="6172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rc_mi" descr="bus_driver_431x300"/>
          <p:cNvPicPr>
            <a:picLocks noChangeAspect="1" noChangeArrowheads="1"/>
          </p:cNvPicPr>
          <p:nvPr/>
        </p:nvPicPr>
        <p:blipFill>
          <a:blip r:embed="rId2" cstate="print"/>
          <a:srcRect t="35368" r="31653"/>
          <a:stretch>
            <a:fillRect/>
          </a:stretch>
        </p:blipFill>
        <p:spPr bwMode="auto">
          <a:xfrm>
            <a:off x="-1" y="0"/>
            <a:ext cx="9261047" cy="6096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rc_mi" descr="GB_earthwise_clean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-1" y="0"/>
            <a:ext cx="8763681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rc_mi" descr="gty_english_130613_wg"/>
          <p:cNvPicPr>
            <a:picLocks noChangeAspect="1" noChangeArrowheads="1"/>
          </p:cNvPicPr>
          <p:nvPr/>
        </p:nvPicPr>
        <p:blipFill>
          <a:blip r:embed="rId2" cstate="print"/>
          <a:srcRect l="7631" r="16052"/>
          <a:stretch>
            <a:fillRect/>
          </a:stretch>
        </p:blipFill>
        <p:spPr bwMode="auto">
          <a:xfrm>
            <a:off x="0" y="0"/>
            <a:ext cx="9305926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rc_mi" descr="auto_repair_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6928355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rc_mi" descr="side_profile_of_a_mature_woman_using_a_computer_in_home_office_294ho"/>
          <p:cNvPicPr>
            <a:picLocks noChangeAspect="1" noChangeArrowheads="1"/>
          </p:cNvPicPr>
          <p:nvPr/>
        </p:nvPicPr>
        <p:blipFill>
          <a:blip r:embed="rId2" cstate="print"/>
          <a:srcRect l="24301" t="34929" r="28151" b="5879"/>
          <a:stretch>
            <a:fillRect/>
          </a:stretch>
        </p:blipFill>
        <p:spPr bwMode="auto">
          <a:xfrm>
            <a:off x="685800" y="0"/>
            <a:ext cx="7919944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1</cp:revision>
  <dcterms:created xsi:type="dcterms:W3CDTF">2013-07-02T13:35:40Z</dcterms:created>
  <dcterms:modified xsi:type="dcterms:W3CDTF">2013-07-02T13:38:57Z</dcterms:modified>
</cp:coreProperties>
</file>