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4" r:id="rId7"/>
    <p:sldId id="265" r:id="rId8"/>
    <p:sldId id="257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06/relationships/legacyDocTextInfo" Target="legacyDocTextInfo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2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522D-6B6D-4274-AEB0-62AAFD3D381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5ED8-F37A-47B2-87C8-1D2F09A48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916379-total-newspaper-job-adverts-incre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9" y="38100"/>
            <a:ext cx="9092168" cy="68199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124200" y="2819400"/>
            <a:ext cx="2144713" cy="6985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40 hours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62200" y="1295400"/>
          <a:ext cx="4621785" cy="1504379"/>
        </p:xfrm>
        <a:graphic>
          <a:graphicData uri="http://schemas.openxmlformats.org/drawingml/2006/table">
            <a:tbl>
              <a:tblPr/>
              <a:tblGrid>
                <a:gridCol w="660255"/>
                <a:gridCol w="660255"/>
                <a:gridCol w="660255"/>
                <a:gridCol w="660255"/>
                <a:gridCol w="660255"/>
                <a:gridCol w="660255"/>
                <a:gridCol w="660255"/>
              </a:tblGrid>
              <a:tr h="324930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Sun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Mon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Tues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Wed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Thurs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Fri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Sat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907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8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8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8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8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8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Help-Wan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8149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computr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568" cy="5943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4_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0"/>
            <a:ext cx="5617592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phone-c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5559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eahgetsfired"/>
          <p:cNvPicPr>
            <a:picLocks noChangeAspect="1" noChangeArrowheads="1"/>
          </p:cNvPicPr>
          <p:nvPr/>
        </p:nvPicPr>
        <p:blipFill>
          <a:blip r:embed="rId2" cstate="print"/>
          <a:srcRect l="13887" r="22456"/>
          <a:stretch>
            <a:fillRect/>
          </a:stretch>
        </p:blipFill>
        <p:spPr bwMode="auto">
          <a:xfrm>
            <a:off x="1197040" y="0"/>
            <a:ext cx="794696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rc_mi" descr="saati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022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fill-out-8863-form-800x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9347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4456112" cy="6032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Less than 40 hours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838200"/>
          <a:ext cx="4621785" cy="1513827"/>
        </p:xfrm>
        <a:graphic>
          <a:graphicData uri="http://schemas.openxmlformats.org/drawingml/2006/table">
            <a:tbl>
              <a:tblPr/>
              <a:tblGrid>
                <a:gridCol w="660255"/>
                <a:gridCol w="660255"/>
                <a:gridCol w="660255"/>
                <a:gridCol w="660255"/>
                <a:gridCol w="660255"/>
                <a:gridCol w="660255"/>
                <a:gridCol w="660255"/>
              </a:tblGrid>
              <a:tr h="324930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Sun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Mon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Tues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Wed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Thurs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Fri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>
                          <a:solidFill>
                            <a:srgbClr val="000000"/>
                          </a:solidFill>
                          <a:latin typeface="Primer Print"/>
                        </a:rPr>
                        <a:t>Sat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355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6hrs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 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3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3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3 hrs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>
                          <a:solidFill>
                            <a:srgbClr val="000000"/>
                          </a:solidFill>
                          <a:latin typeface="Kristen ITC"/>
                        </a:rPr>
                        <a:t> </a:t>
                      </a:r>
                      <a:endParaRPr lang="en-US" sz="1000" kern="14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 dirty="0">
                          <a:solidFill>
                            <a:srgbClr val="000000"/>
                          </a:solidFill>
                          <a:latin typeface="Kristen ITC"/>
                        </a:rPr>
                        <a:t>5 hrs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2013-07-05T21:08:56Z</dcterms:created>
  <dcterms:modified xsi:type="dcterms:W3CDTF">2014-04-21T21:25:08Z</dcterms:modified>
</cp:coreProperties>
</file>