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hZLD3Be+nL6+EQNHEGVWTa91pV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hall%252Bstreet%252Bsig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"/>
            <a:ext cx="6858000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itehall%252Bstreet%252Bsign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52402"/>
            <a:ext cx="6858000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ottGinsberg-257x300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-77744"/>
            <a:ext cx="5943600" cy="693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7" y="14"/>
            <a:ext cx="9285118" cy="6096007"/>
            <a:chOff x="106229638" y="111074175"/>
            <a:chExt cx="4700163" cy="3086641"/>
          </a:xfrm>
        </p:grpSpPr>
        <p:pic>
          <p:nvPicPr>
            <p:cNvPr descr="social-security-card-3" id="96" name="Google Shape;96;p3"/>
            <p:cNvPicPr preferRelativeResize="0"/>
            <p:nvPr/>
          </p:nvPicPr>
          <p:blipFill rotWithShape="1">
            <a:blip r:embed="rId3">
              <a:alphaModFix/>
            </a:blip>
            <a:srcRect b="0" l="3441" r="50278" t="0"/>
            <a:stretch/>
          </p:blipFill>
          <p:spPr>
            <a:xfrm>
              <a:off x="106237813" y="111100650"/>
              <a:ext cx="4609132" cy="3018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3"/>
            <p:cNvSpPr/>
            <p:nvPr/>
          </p:nvSpPr>
          <p:spPr>
            <a:xfrm>
              <a:off x="106265338" y="111074175"/>
              <a:ext cx="4664463" cy="1237511"/>
            </a:xfrm>
            <a:prstGeom prst="rect">
              <a:avLst/>
            </a:pr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06229638" y="112618688"/>
              <a:ext cx="4664463" cy="1542129"/>
            </a:xfrm>
            <a:prstGeom prst="rect">
              <a:avLst/>
            </a:prstGeom>
            <a:solidFill>
              <a:srgbClr val="FFFFFF">
                <a:alpha val="50980"/>
              </a:srgbClr>
            </a:solidFill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troglyph_Phone_Number"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0"/>
            <a:ext cx="3733800" cy="6924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-interview-intro__1303750811_5965"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4107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6"/>
          <p:cNvGrpSpPr/>
          <p:nvPr/>
        </p:nvGrpSpPr>
        <p:grpSpPr>
          <a:xfrm>
            <a:off x="4" y="838200"/>
            <a:ext cx="9064501" cy="3962400"/>
            <a:chOff x="103123919" y="105981163"/>
            <a:chExt cx="5086350" cy="2222835"/>
          </a:xfrm>
        </p:grpSpPr>
        <p:pic>
          <p:nvPicPr>
            <p:cNvPr descr="signature" id="114" name="Google Shape;114;p6"/>
            <p:cNvPicPr preferRelativeResize="0"/>
            <p:nvPr/>
          </p:nvPicPr>
          <p:blipFill rotWithShape="1">
            <a:blip r:embed="rId3">
              <a:alphaModFix/>
            </a:blip>
            <a:srcRect b="20229" l="0" r="0" t="14583"/>
            <a:stretch/>
          </p:blipFill>
          <p:spPr>
            <a:xfrm>
              <a:off x="103123919" y="105981163"/>
              <a:ext cx="5086350" cy="22228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ignature" id="115" name="Google Shape;11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435144">
              <a:off x="104131883" y="106219937"/>
              <a:ext cx="3225968" cy="149397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per-handshake" id="120" name="Google Shape;1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6919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" id="125" name="Google Shape;125;p8"/>
          <p:cNvPicPr preferRelativeResize="0"/>
          <p:nvPr/>
        </p:nvPicPr>
        <p:blipFill rotWithShape="1">
          <a:blip r:embed="rId3">
            <a:alphaModFix/>
          </a:blip>
          <a:srcRect b="20050" l="27283" r="12463" t="12029"/>
          <a:stretch/>
        </p:blipFill>
        <p:spPr>
          <a:xfrm>
            <a:off x="1371600" y="0"/>
            <a:ext cx="5486400" cy="675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2013-07-16T13:44:20Z</dcterms:created>
  <dc:creator>kristink</dc:creator>
</cp:coreProperties>
</file>