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4B4A-A80D-461C-B386-087634D7285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1CFA-330A-4E62-AB68-35272D97FB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cashier-job-inter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8406" y="0"/>
            <a:ext cx="9302981" cy="6172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rc_mi" descr="teache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6500112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doc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"/>
            <a:ext cx="6858001" cy="685799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HealthClubFar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42244" y="0"/>
            <a:ext cx="10039163" cy="67056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Christy_Williams_Sales_Manag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0"/>
            <a:ext cx="5181600" cy="6921006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6453363-busy-medical-receptionist-working-the-front-desk-at-a-doctor-s-off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52026" y="0"/>
            <a:ext cx="9936482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Nd9GcQQ7monE4gx1a-XRqG78I-1Ju9R7rSmCTmAv3Bts1fkW0_foAeH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74903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16279213-car-mechanic-working-in-auto-repair-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0"/>
            <a:ext cx="10267688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janitor20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14423"/>
            <a:ext cx="4724400" cy="674357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rc_mi" descr="1432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598577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2</cp:revision>
  <dcterms:created xsi:type="dcterms:W3CDTF">2013-06-14T15:35:58Z</dcterms:created>
  <dcterms:modified xsi:type="dcterms:W3CDTF">2014-04-10T21:09:24Z</dcterms:modified>
</cp:coreProperties>
</file>