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4" roundtripDataSignature="AMtx7mj70umuIalauLBalk7kvXBGa2VFQ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9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4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5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5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5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p-sign-1023x1024"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600" y="143548"/>
            <a:ext cx="6702426" cy="67144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etro-transit-bus-stop-sign-150x150" id="89" name="Google Shape;8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6400" y="228600"/>
            <a:ext cx="6629400" cy="662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2-1" id="94" name="Google Shape;9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400" y="152400"/>
            <a:ext cx="6324601" cy="6324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://www.decalsplanet.com/img_b/vinyl-decal-sticker-8526.jpg" id="99" name="Google Shape;99;p4"/>
          <p:cNvPicPr preferRelativeResize="0"/>
          <p:nvPr/>
        </p:nvPicPr>
        <p:blipFill rotWithShape="1">
          <a:blip r:embed="rId3">
            <a:alphaModFix/>
          </a:blip>
          <a:srcRect b="7063" l="28251" r="26620" t="49907"/>
          <a:stretch/>
        </p:blipFill>
        <p:spPr>
          <a:xfrm>
            <a:off x="1676400" y="381000"/>
            <a:ext cx="6103144" cy="58188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://www.decalsplanet.com/img_b/vinyl-decal-sticker-8526.jpg" id="104" name="Google Shape;104;p5"/>
          <p:cNvPicPr preferRelativeResize="0"/>
          <p:nvPr/>
        </p:nvPicPr>
        <p:blipFill rotWithShape="1">
          <a:blip r:embed="rId3">
            <a:alphaModFix/>
          </a:blip>
          <a:srcRect b="49440" l="25534" r="26622" t="7062"/>
          <a:stretch/>
        </p:blipFill>
        <p:spPr>
          <a:xfrm>
            <a:off x="1371600" y="304800"/>
            <a:ext cx="6343650" cy="57703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o-smoking" id="109" name="Google Shape;10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0" y="228600"/>
            <a:ext cx="6477000" cy="647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omens_restroom_highway_sign_poster-r837f4312958d4909a98c581b1fbb9627_i13_400" id="114" name="Google Shape;11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0" y="152400"/>
            <a:ext cx="6705600" cy="670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ens_room_full_page_blue" id="119" name="Google Shape;11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7400" y="533400"/>
            <a:ext cx="4724400" cy="61065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2013-04-05T17:36:28Z</dcterms:created>
  <dc:creator>kristink</dc:creator>
</cp:coreProperties>
</file>