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2750-BB2E-473E-9F92-7B5063DA4727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3E3B-3F25-41AA-AB78-02694AEC73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rot="5400000">
            <a:off x="2090099" y="957900"/>
            <a:ext cx="5410202" cy="4408802"/>
          </a:xfrm>
          <a:prstGeom prst="rightArrow">
            <a:avLst>
              <a:gd name="adj1" fmla="val 50000"/>
              <a:gd name="adj2" fmla="val 30678"/>
            </a:avLst>
          </a:prstGeom>
          <a:solidFill>
            <a:srgbClr val="CCCCCC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 rot="16200000">
            <a:off x="1597057" y="841341"/>
            <a:ext cx="5797487" cy="4724402"/>
          </a:xfrm>
          <a:prstGeom prst="rightArrow">
            <a:avLst>
              <a:gd name="adj1" fmla="val 50000"/>
              <a:gd name="adj2" fmla="val 30678"/>
            </a:avLst>
          </a:prstGeom>
          <a:solidFill>
            <a:srgbClr val="CCCCCC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295400" y="533400"/>
            <a:ext cx="6248400" cy="5091853"/>
          </a:xfrm>
          <a:prstGeom prst="rightArrow">
            <a:avLst>
              <a:gd name="adj1" fmla="val 50000"/>
              <a:gd name="adj2" fmla="val 30678"/>
            </a:avLst>
          </a:prstGeom>
          <a:solidFill>
            <a:srgbClr val="CCCCCC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 rot="10800000">
            <a:off x="1143000" y="685799"/>
            <a:ext cx="5890992" cy="4800600"/>
          </a:xfrm>
          <a:prstGeom prst="rightArrow">
            <a:avLst>
              <a:gd name="adj1" fmla="val 50000"/>
              <a:gd name="adj2" fmla="val 30678"/>
            </a:avLst>
          </a:prstGeom>
          <a:solidFill>
            <a:srgbClr val="CCCCCC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2122" y="0"/>
            <a:ext cx="9141878" cy="6858000"/>
            <a:chOff x="106012248" y="106044330"/>
            <a:chExt cx="4555958" cy="3416969"/>
          </a:xfrm>
        </p:grpSpPr>
        <p:pic>
          <p:nvPicPr>
            <p:cNvPr id="5131" name="irc_mi" descr="RainbowBrid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012248" y="106044330"/>
              <a:ext cx="4555958" cy="3416969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rot="-5400000">
              <a:off x="108107749" y="105440747"/>
              <a:ext cx="1" cy="3769895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981200" y="54191"/>
            <a:ext cx="7300913" cy="6670460"/>
            <a:chOff x="110620342" y="106417310"/>
            <a:chExt cx="3198894" cy="2922170"/>
          </a:xfrm>
        </p:grpSpPr>
        <p:pic>
          <p:nvPicPr>
            <p:cNvPr id="6147" name="irc_mi" descr="Woman-Walking-on-a-Warm-Day-by-Immediate-Entour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897066" y="106417310"/>
              <a:ext cx="2922170" cy="292217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  <p:sp>
          <p:nvSpPr>
            <p:cNvPr id="6148" name="Line 4"/>
            <p:cNvSpPr>
              <a:spLocks noChangeShapeType="1"/>
            </p:cNvSpPr>
            <p:nvPr/>
          </p:nvSpPr>
          <p:spPr bwMode="auto">
            <a:xfrm rot="16200000" flipV="1">
              <a:off x="111254005" y="107330204"/>
              <a:ext cx="1" cy="1267327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open-do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196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7171" name="Line 3"/>
          <p:cNvSpPr>
            <a:spLocks noChangeShapeType="1"/>
          </p:cNvSpPr>
          <p:nvPr/>
        </p:nvSpPr>
        <p:spPr bwMode="auto">
          <a:xfrm rot="16200000">
            <a:off x="4996643" y="2318560"/>
            <a:ext cx="304799" cy="1916081"/>
          </a:xfrm>
          <a:prstGeom prst="line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open-do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196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8195" name="Line 3"/>
          <p:cNvSpPr>
            <a:spLocks noChangeShapeType="1"/>
          </p:cNvSpPr>
          <p:nvPr/>
        </p:nvSpPr>
        <p:spPr bwMode="auto">
          <a:xfrm rot="16200000" flipH="1" flipV="1">
            <a:off x="4958367" y="1899633"/>
            <a:ext cx="304801" cy="2601537"/>
          </a:xfrm>
          <a:prstGeom prst="line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2013-04-12T15:42:11Z</dcterms:created>
  <dcterms:modified xsi:type="dcterms:W3CDTF">2013-04-12T15:46:14Z</dcterms:modified>
</cp:coreProperties>
</file>