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A857A-FF79-4467-A830-FD4078AA13F0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6449-1704-40BA-B81F-8E18F02BE4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rc_mi" descr="transfer_p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57200"/>
            <a:ext cx="3657600" cy="5707772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fcitizen.com/blog/wp-content/uploads/2010/08/Newson_Pelosi_LaHood_on_Muni_bus-co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0"/>
            <a:ext cx="7010400" cy="5248275"/>
          </a:xfrm>
          <a:prstGeom prst="rect">
            <a:avLst/>
          </a:prstGeom>
          <a:noFill/>
        </p:spPr>
      </p:pic>
      <p:pic>
        <p:nvPicPr>
          <p:cNvPr id="2050" name="irc_mi" descr="handicapped-sig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0"/>
            <a:ext cx="5864225" cy="587832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rc_mi" descr="getty_rf_photo_of_woman_checking_watch_in_line_for_restro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98137" cy="6248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rc_mi" descr="BuspullcordBroo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8167" cy="6858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rc_mi" descr="bussign2"/>
          <p:cNvPicPr>
            <a:picLocks noChangeAspect="1" noChangeArrowheads="1"/>
          </p:cNvPicPr>
          <p:nvPr/>
        </p:nvPicPr>
        <p:blipFill>
          <a:blip r:embed="rId2" cstate="print"/>
          <a:srcRect l="63742" t="23520" r="13451" b="29401"/>
          <a:stretch>
            <a:fillRect/>
          </a:stretch>
        </p:blipFill>
        <p:spPr bwMode="auto">
          <a:xfrm>
            <a:off x="304800" y="228600"/>
            <a:ext cx="4057022" cy="3886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5124" name="Picture 4" descr="http://s2.hubimg.com/u/4945225_f49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743200"/>
            <a:ext cx="4724400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rc_mi" descr="bussign2"/>
          <p:cNvPicPr>
            <a:picLocks noChangeAspect="1" noChangeArrowheads="1"/>
          </p:cNvPicPr>
          <p:nvPr/>
        </p:nvPicPr>
        <p:blipFill>
          <a:blip r:embed="rId2" cstate="print"/>
          <a:srcRect l="42300" t="22681" r="36452" b="30659"/>
          <a:stretch>
            <a:fillRect/>
          </a:stretch>
        </p:blipFill>
        <p:spPr bwMode="auto">
          <a:xfrm>
            <a:off x="228600" y="228600"/>
            <a:ext cx="3886200" cy="3963355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6148" name="Picture 4" descr="http://www.ilovejoes.com/images/hotdog_and_drin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762000"/>
            <a:ext cx="2924175" cy="3686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irc_mi" descr="dollar-bill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351437" cy="321256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5" name="irc_mi" descr="dollar-bill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9684"/>
            <a:ext cx="7351437" cy="321256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rc_mi" descr="hand-icon-animation_teas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-381000"/>
            <a:ext cx="5994401" cy="44958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196" name="Picture 4" descr="http://capmetroblog.files.wordpress.com/2009/07/rear-door-for-blo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8307" y="-1"/>
            <a:ext cx="5295693" cy="70651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kristink</dc:creator>
  <cp:lastModifiedBy>kristink</cp:lastModifiedBy>
  <cp:revision>2</cp:revision>
  <dcterms:created xsi:type="dcterms:W3CDTF">2013-04-19T21:22:40Z</dcterms:created>
  <dcterms:modified xsi:type="dcterms:W3CDTF">2018-06-18T13:52:09Z</dcterms:modified>
</cp:coreProperties>
</file>