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0E1A-2FA5-463D-B8C6-D6B096FD293E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ABD4-FA40-4AC7-96EB-ABC94383A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irc_mi" descr="ClinicReq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587" y="0"/>
            <a:ext cx="924560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31862" t="35585" r="29866" b="20189"/>
          <a:stretch>
            <a:fillRect/>
          </a:stretch>
        </p:blipFill>
        <p:spPr bwMode="auto">
          <a:xfrm>
            <a:off x="-228600" y="0"/>
            <a:ext cx="949342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hospital-pat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78196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library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4556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french_grocery_st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914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Bank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school_kids_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5072" cy="5181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greeleycounty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7676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13924330-man-is-using-washing-machines-in-a-public-laundromat"/>
          <p:cNvPicPr>
            <a:picLocks noChangeAspect="1" noChangeArrowheads="1"/>
          </p:cNvPicPr>
          <p:nvPr/>
        </p:nvPicPr>
        <p:blipFill>
          <a:blip r:embed="rId2" cstate="print"/>
          <a:srcRect l="14665" t="8247" r="923"/>
          <a:stretch>
            <a:fillRect/>
          </a:stretch>
        </p:blipFill>
        <p:spPr bwMode="auto">
          <a:xfrm>
            <a:off x="0" y="0"/>
            <a:ext cx="9222906" cy="7239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rc_mi" descr="neighborho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0"/>
            <a:ext cx="10239156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2013-07-25T21:47:56Z</dcterms:created>
  <dcterms:modified xsi:type="dcterms:W3CDTF">2013-07-25T21:52:11Z</dcterms:modified>
</cp:coreProperties>
</file>