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412D-8C77-464E-AC4F-55FB24897D39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CD51-35F5-4B27-9F02-963961D8D3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imgname--have_you_changed_the_way_you_shop_for_food---50226711--istock_43871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6743" cy="6096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DSCN03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7620000" cy="69187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MailLetter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-248340"/>
            <a:ext cx="7086600" cy="710634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Child%20with%20doctor%283%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-9305"/>
            <a:ext cx="4572000" cy="686730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washing-machine-wash-cold-water-red-clothes-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314597" cy="5334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33%20-%20Take%20a%20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0" cy="6477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x-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5661" cy="6096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Bank-Teller-620x4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-152400"/>
            <a:ext cx="6091577" cy="7010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2013-08-01T21:15:16Z</dcterms:created>
  <dcterms:modified xsi:type="dcterms:W3CDTF">2013-08-01T21:18:53Z</dcterms:modified>
</cp:coreProperties>
</file>