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F146-B64C-4A10-9DC4-0A73FC890C68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8D03-FA64-4F16-BA4D-4A169BEC9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F146-B64C-4A10-9DC4-0A73FC890C68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8D03-FA64-4F16-BA4D-4A169BEC9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F146-B64C-4A10-9DC4-0A73FC890C68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8D03-FA64-4F16-BA4D-4A169BEC9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F146-B64C-4A10-9DC4-0A73FC890C68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8D03-FA64-4F16-BA4D-4A169BEC9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F146-B64C-4A10-9DC4-0A73FC890C68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8D03-FA64-4F16-BA4D-4A169BEC9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F146-B64C-4A10-9DC4-0A73FC890C68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8D03-FA64-4F16-BA4D-4A169BEC9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F146-B64C-4A10-9DC4-0A73FC890C68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8D03-FA64-4F16-BA4D-4A169BEC9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F146-B64C-4A10-9DC4-0A73FC890C68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8D03-FA64-4F16-BA4D-4A169BEC9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F146-B64C-4A10-9DC4-0A73FC890C68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8D03-FA64-4F16-BA4D-4A169BEC9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F146-B64C-4A10-9DC4-0A73FC890C68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8D03-FA64-4F16-BA4D-4A169BEC9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F146-B64C-4A10-9DC4-0A73FC890C68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8D03-FA64-4F16-BA4D-4A169BEC9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F146-B64C-4A10-9DC4-0A73FC890C68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8D03-FA64-4F16-BA4D-4A169BEC93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exit00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6560" cy="5715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rc_mi" descr="HiRes"/>
          <p:cNvPicPr>
            <a:picLocks noChangeAspect="1" noChangeArrowheads="1"/>
          </p:cNvPicPr>
          <p:nvPr/>
        </p:nvPicPr>
        <p:blipFill>
          <a:blip r:embed="rId2" cstate="print"/>
          <a:srcRect r="48689"/>
          <a:stretch>
            <a:fillRect/>
          </a:stretch>
        </p:blipFill>
        <p:spPr bwMode="auto">
          <a:xfrm>
            <a:off x="2438399" y="0"/>
            <a:ext cx="4108183" cy="64008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rc_mi" descr="No_smoking_sig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"/>
            <a:ext cx="6557963" cy="65579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11923"/>
          <p:cNvPicPr>
            <a:picLocks noChangeAspect="1" noChangeArrowheads="1"/>
          </p:cNvPicPr>
          <p:nvPr/>
        </p:nvPicPr>
        <p:blipFill>
          <a:blip r:embed="rId2" cstate="print"/>
          <a:srcRect l="18794" r="18335"/>
          <a:stretch>
            <a:fillRect/>
          </a:stretch>
        </p:blipFill>
        <p:spPr bwMode="auto">
          <a:xfrm>
            <a:off x="2286000" y="0"/>
            <a:ext cx="3975463" cy="6324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rc_mi" descr="womens-restroom-highway-sign-poster-p228630315455558746856bu-210-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0"/>
            <a:ext cx="6400800" cy="64008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red-arrows-set-left-clip-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143000" y="381000"/>
            <a:ext cx="6719769" cy="5105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rc_mi" descr="red-arrows-set-left-clip-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6719769" cy="5105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c_mi" descr="red-arrows-set-left-clip-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021615" y="807186"/>
            <a:ext cx="6719769" cy="5105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c_mi" descr="red-arrows-set-left-clip-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869216" y="883385"/>
            <a:ext cx="6719769" cy="5105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rc_mi" descr="HiRes"/>
          <p:cNvPicPr>
            <a:picLocks noChangeAspect="1" noChangeArrowheads="1"/>
          </p:cNvPicPr>
          <p:nvPr/>
        </p:nvPicPr>
        <p:blipFill>
          <a:blip r:embed="rId2" cstate="print"/>
          <a:srcRect l="53804"/>
          <a:stretch>
            <a:fillRect/>
          </a:stretch>
        </p:blipFill>
        <p:spPr bwMode="auto">
          <a:xfrm>
            <a:off x="2514600" y="0"/>
            <a:ext cx="3733800" cy="646567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2</cp:revision>
  <dcterms:created xsi:type="dcterms:W3CDTF">2013-08-02T20:41:24Z</dcterms:created>
  <dcterms:modified xsi:type="dcterms:W3CDTF">2013-08-02T20:54:07Z</dcterms:modified>
</cp:coreProperties>
</file>