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7FD2-C0FE-4B05-B997-ACFCD099247E}" type="datetimeFigureOut">
              <a:rPr lang="en-US" smtClean="0"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3764-32C7-46F5-93E2-434B57CBF6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police-offic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"/>
            <a:ext cx="4267200" cy="668128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firefigh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3581400" cy="69248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firetruck_tru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7" y="685800"/>
            <a:ext cx="8953023" cy="4876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23044812_B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475989" cy="541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ANd9GcTk1-aXge6iKrgmbK7jcwY99tImxdxv8NRG9ZYl_QG94nmc-UF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6038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break-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0"/>
            <a:ext cx="10341099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CarAccidentAttorneyTylerT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2962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911_victims_helping_one_anoth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200" y="0"/>
            <a:ext cx="8814800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2013-08-15T21:51:51Z</dcterms:created>
  <dcterms:modified xsi:type="dcterms:W3CDTF">2013-08-15T21:55:10Z</dcterms:modified>
</cp:coreProperties>
</file>