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C3AC-C8C7-4930-9AA5-8EEC90D2D8C5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A56A-7136-4BE1-9597-B2478E672A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DNA-Paternity-Testing-St-Paul-M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1994" cy="5943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state_M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1" y="0"/>
            <a:ext cx="10812503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57220" y="152400"/>
            <a:ext cx="8886780" cy="5562600"/>
            <a:chOff x="106217214" y="106309315"/>
            <a:chExt cx="4639891" cy="2903191"/>
          </a:xfrm>
        </p:grpSpPr>
        <p:pic>
          <p:nvPicPr>
            <p:cNvPr id="4099" name="irc_mi" descr="Map_of_Minnesota_highlighting_Ramsey_Count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217214" y="106309315"/>
              <a:ext cx="2495550" cy="28575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pic>
          <p:nvPicPr>
            <p:cNvPr id="4100" name="irc_mi" descr="MN-Ramsey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475855" y="106355006"/>
              <a:ext cx="2381250" cy="28575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  <p:sp>
          <p:nvSpPr>
            <p:cNvPr id="4101" name="Line 5"/>
            <p:cNvSpPr>
              <a:spLocks noChangeShapeType="1"/>
            </p:cNvSpPr>
            <p:nvPr/>
          </p:nvSpPr>
          <p:spPr bwMode="auto">
            <a:xfrm rot="-5400000">
              <a:off x="107841260" y="107676975"/>
              <a:ext cx="561473" cy="946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i2map_minnesot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28600"/>
            <a:ext cx="8796528" cy="5638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gov_st-capitol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1837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Obama_portrait_c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105400" cy="68594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cfusa_-00_us-car-flag"/>
          <p:cNvPicPr>
            <a:picLocks noChangeAspect="1" noChangeArrowheads="1"/>
          </p:cNvPicPr>
          <p:nvPr/>
        </p:nvPicPr>
        <p:blipFill>
          <a:blip r:embed="rId2" cstate="print"/>
          <a:srcRect l="16812" t="10088" b="25981"/>
          <a:stretch>
            <a:fillRect/>
          </a:stretch>
        </p:blipFill>
        <p:spPr bwMode="auto">
          <a:xfrm>
            <a:off x="0" y="0"/>
            <a:ext cx="8921239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vo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6084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2013-08-16T17:50:22Z</dcterms:created>
  <dcterms:modified xsi:type="dcterms:W3CDTF">2014-07-21T13:24:21Z</dcterms:modified>
</cp:coreProperties>
</file>