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0414-1162-4276-95CA-9E730DB9FA87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AB87-AC6B-4BA5-9183-9B0E402AB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0414-1162-4276-95CA-9E730DB9FA87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AB87-AC6B-4BA5-9183-9B0E402AB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0414-1162-4276-95CA-9E730DB9FA87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AB87-AC6B-4BA5-9183-9B0E402AB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0414-1162-4276-95CA-9E730DB9FA87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AB87-AC6B-4BA5-9183-9B0E402AB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0414-1162-4276-95CA-9E730DB9FA87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AB87-AC6B-4BA5-9183-9B0E402AB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0414-1162-4276-95CA-9E730DB9FA87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AB87-AC6B-4BA5-9183-9B0E402AB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0414-1162-4276-95CA-9E730DB9FA87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AB87-AC6B-4BA5-9183-9B0E402AB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0414-1162-4276-95CA-9E730DB9FA87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AB87-AC6B-4BA5-9183-9B0E402AB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0414-1162-4276-95CA-9E730DB9FA87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AB87-AC6B-4BA5-9183-9B0E402AB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0414-1162-4276-95CA-9E730DB9FA87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AB87-AC6B-4BA5-9183-9B0E402AB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0414-1162-4276-95CA-9E730DB9FA87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AB87-AC6B-4BA5-9183-9B0E402AB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0414-1162-4276-95CA-9E730DB9FA87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5AB87-AC6B-4BA5-9183-9B0E402ABB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rc_mi" descr="penci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1" y="80961"/>
            <a:ext cx="6781800" cy="6781802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rc_mi" descr="hires-video-whitebo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69671" cy="6324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rc_mi" descr="glue-stick_3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85800"/>
            <a:ext cx="4629688" cy="5791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rc_mi" descr="Pink_Pearl_eras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"/>
            <a:ext cx="8038238" cy="60198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rc_mi" descr="The-Original-Orange-Handled-Scissors-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429" y="380082"/>
            <a:ext cx="7423150" cy="592817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rc_mi" descr="composition-notebook-570x4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108842" cy="5791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rc_mi" descr="student_folder"/>
          <p:cNvPicPr>
            <a:picLocks noChangeAspect="1" noChangeArrowheads="1"/>
          </p:cNvPicPr>
          <p:nvPr/>
        </p:nvPicPr>
        <p:blipFill>
          <a:blip r:embed="rId2" cstate="print"/>
          <a:srcRect l="12749" r="13094"/>
          <a:stretch>
            <a:fillRect/>
          </a:stretch>
        </p:blipFill>
        <p:spPr bwMode="auto">
          <a:xfrm>
            <a:off x="381000" y="1219200"/>
            <a:ext cx="8104651" cy="3657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rc_mi" descr="21325-1349-1-3ww-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600200" y="533400"/>
            <a:ext cx="6324600" cy="6324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rc_mi" descr="Prod3_l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305800" cy="596004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rc_mi" descr="bg102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04800"/>
            <a:ext cx="4733693" cy="6172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kristink</dc:creator>
  <cp:lastModifiedBy>kristink</cp:lastModifiedBy>
  <cp:revision>1</cp:revision>
  <dcterms:created xsi:type="dcterms:W3CDTF">2013-09-13T16:51:21Z</dcterms:created>
  <dcterms:modified xsi:type="dcterms:W3CDTF">2013-09-13T16:54:01Z</dcterms:modified>
</cp:coreProperties>
</file>