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0fscCQ8lZtKruA0HoHM5F9JOK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50px-Listen-Step-2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13779" t="0"/>
          <a:stretch/>
        </p:blipFill>
        <p:spPr>
          <a:xfrm>
            <a:off x="0" y="0"/>
            <a:ext cx="9120574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der" id="129" name="Google Shape;129;p10"/>
          <p:cNvPicPr preferRelativeResize="0"/>
          <p:nvPr/>
        </p:nvPicPr>
        <p:blipFill rotWithShape="1">
          <a:blip r:embed="rId3">
            <a:alphaModFix/>
          </a:blip>
          <a:srcRect b="28420" l="5142" r="4500" t="3683"/>
          <a:stretch/>
        </p:blipFill>
        <p:spPr>
          <a:xfrm>
            <a:off x="990600" y="-1"/>
            <a:ext cx="7467600" cy="6855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own_eyes_looking_at_you_by_HappyRaindrop" id="89" name="Google Shape;89;p2"/>
          <p:cNvPicPr preferRelativeResize="0"/>
          <p:nvPr/>
        </p:nvPicPr>
        <p:blipFill rotWithShape="1">
          <a:blip r:embed="rId3">
            <a:alphaModFix/>
          </a:blip>
          <a:srcRect b="6902" l="7645" r="11660" t="26229"/>
          <a:stretch/>
        </p:blipFill>
        <p:spPr>
          <a:xfrm>
            <a:off x="0" y="0"/>
            <a:ext cx="9126997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son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11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uth_speaking_by_naraosga_stock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9GcRkTHIMmTG3XQ3tvY1yKYZEsHGVHWngFG-KeC7MVa8-pHRavsjL" id="104" name="Google Shape;104;p5"/>
          <p:cNvPicPr preferRelativeResize="0"/>
          <p:nvPr/>
        </p:nvPicPr>
        <p:blipFill rotWithShape="1">
          <a:blip r:embed="rId3">
            <a:alphaModFix/>
          </a:blip>
          <a:srcRect b="11908" l="5894" r="0" t="0"/>
          <a:stretch/>
        </p:blipFill>
        <p:spPr>
          <a:xfrm>
            <a:off x="0" y="0"/>
            <a:ext cx="920661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95552076_d7f7d57009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10441" t="0"/>
          <a:stretch/>
        </p:blipFill>
        <p:spPr>
          <a:xfrm>
            <a:off x="0" y="0"/>
            <a:ext cx="919191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ar-circle-date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160405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ntronSTARRcropped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27441" r="15425" t="24080"/>
          <a:stretch/>
        </p:blipFill>
        <p:spPr>
          <a:xfrm>
            <a:off x="0" y="0"/>
            <a:ext cx="9108831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dsucker23"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14364" t="23711"/>
          <a:stretch/>
        </p:blipFill>
        <p:spPr>
          <a:xfrm>
            <a:off x="-1" y="0"/>
            <a:ext cx="935420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2013-09-27T20:21:46Z</dcterms:created>
  <dc:creator>kristink</dc:creator>
</cp:coreProperties>
</file>