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6E98-852C-4813-8B56-1DDBD9D60C63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FFDD-4855-4414-BA4B-51C2EE0B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character_large_332x363_ca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62723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8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milymatters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" y="22089"/>
            <a:ext cx="9113418" cy="6835911"/>
          </a:xfrm>
          <a:prstGeom prst="rect">
            <a:avLst/>
          </a:prstGeom>
          <a:solidFill>
            <a:srgbClr val="FFFFFF">
              <a:alpha val="42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28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c_mi" descr="character_large_332x363_car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0"/>
            <a:ext cx="62723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irc_mi" descr="familymatters4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11569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1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Eddie-3333-family-matters-6847024-378-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31377"/>
            <a:ext cx="5257800" cy="712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1874092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AF0EE"/>
              </a:clrFrom>
              <a:clrTo>
                <a:srgbClr val="DAF0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/>
          <a:stretch>
            <a:fillRect/>
          </a:stretch>
        </p:blipFill>
        <p:spPr bwMode="auto">
          <a:xfrm>
            <a:off x="1752600" y="-35736"/>
            <a:ext cx="5562600" cy="689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61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-258831"/>
            <a:ext cx="8534400" cy="7116832"/>
            <a:chOff x="106199460" y="106010667"/>
            <a:chExt cx="4204768" cy="3506517"/>
          </a:xfrm>
        </p:grpSpPr>
        <p:pic>
          <p:nvPicPr>
            <p:cNvPr id="5123" name="irc_mi" descr="Laura-family-matters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BCCFDE"/>
                </a:clrFrom>
                <a:clrTo>
                  <a:srgbClr val="BCCFD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0" t="2670" r="10252"/>
            <a:stretch>
              <a:fillRect/>
            </a:stretch>
          </p:blipFill>
          <p:spPr bwMode="auto">
            <a:xfrm>
              <a:off x="108386055" y="106010667"/>
              <a:ext cx="2018173" cy="3506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irc_mi" descr="1874092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DAF0EE"/>
                </a:clrFrom>
                <a:clrTo>
                  <a:srgbClr val="DAF0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0"/>
            <a:stretch>
              <a:fillRect/>
            </a:stretch>
          </p:blipFill>
          <p:spPr bwMode="auto">
            <a:xfrm>
              <a:off x="106199460" y="106246693"/>
              <a:ext cx="2632910" cy="326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18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16200000">
            <a:off x="989364" y="-839437"/>
            <a:ext cx="6712554" cy="8682319"/>
            <a:chOff x="110139912" y="110307521"/>
            <a:chExt cx="3607869" cy="4666911"/>
          </a:xfrm>
        </p:grpSpPr>
        <p:pic>
          <p:nvPicPr>
            <p:cNvPr id="6147" name="irc_mi" descr="18740929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DAF0EE"/>
                </a:clrFrom>
                <a:clrTo>
                  <a:srgbClr val="DAF0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40"/>
            <a:stretch>
              <a:fillRect/>
            </a:stretch>
          </p:blipFill>
          <p:spPr bwMode="auto">
            <a:xfrm rot="5400000">
              <a:off x="110455409" y="109994915"/>
              <a:ext cx="2632910" cy="326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10283366" y="110307521"/>
              <a:ext cx="3464415" cy="4666911"/>
              <a:chOff x="110187114" y="110243353"/>
              <a:chExt cx="3464415" cy="4666911"/>
            </a:xfrm>
          </p:grpSpPr>
          <p:pic>
            <p:nvPicPr>
              <p:cNvPr id="6149" name="irc_mi" descr="Eddie-3333-family-matters-6847024-378-51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CDE6EB"/>
                  </a:clrFrom>
                  <a:clrTo>
                    <a:srgbClr val="CDE6EB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10640465" y="111899200"/>
                <a:ext cx="2557713" cy="3464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Rectangle 6"/>
              <p:cNvSpPr>
                <a:spLocks noChangeArrowheads="1"/>
              </p:cNvSpPr>
              <p:nvPr/>
            </p:nvSpPr>
            <p:spPr bwMode="auto">
              <a:xfrm>
                <a:off x="110195226" y="110243353"/>
                <a:ext cx="3272589" cy="2101515"/>
              </a:xfrm>
              <a:prstGeom prst="rect">
                <a:avLst/>
              </a:prstGeom>
              <a:solidFill>
                <a:srgbClr val="FFFFFF">
                  <a:alpha val="59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in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68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Character_large_332x363_este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165"/>
            <a:ext cx="6248400" cy="683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57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16200000">
            <a:off x="1362118" y="-959742"/>
            <a:ext cx="6451140" cy="9112625"/>
            <a:chOff x="106539847" y="110272931"/>
            <a:chExt cx="3286411" cy="4641295"/>
          </a:xfrm>
        </p:grpSpPr>
        <p:pic>
          <p:nvPicPr>
            <p:cNvPr id="8195" name="irc_mi" descr="Getty-Grandad-grandaughter288x1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59"/>
            <a:stretch>
              <a:fillRect/>
            </a:stretch>
          </p:blipFill>
          <p:spPr bwMode="auto">
            <a:xfrm rot="5400000">
              <a:off x="105768766" y="111044012"/>
              <a:ext cx="4641295" cy="3099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06553669" y="112248616"/>
              <a:ext cx="3272589" cy="2646947"/>
            </a:xfrm>
            <a:prstGeom prst="rect">
              <a:avLst/>
            </a:prstGeom>
            <a:solidFill>
              <a:srgbClr val="FFFFFF">
                <a:alpha val="5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8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16200000">
            <a:off x="1198397" y="-1316203"/>
            <a:ext cx="6953391" cy="9395014"/>
            <a:chOff x="110178038" y="105448769"/>
            <a:chExt cx="3475371" cy="4696183"/>
          </a:xfrm>
        </p:grpSpPr>
        <p:pic>
          <p:nvPicPr>
            <p:cNvPr id="9219" name="irc_mi" descr="father-son-read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9584247" y="106075791"/>
              <a:ext cx="4690311" cy="344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10178038" y="105448769"/>
              <a:ext cx="2037347" cy="1989221"/>
            </a:xfrm>
            <a:prstGeom prst="rect">
              <a:avLst/>
            </a:prstGeom>
            <a:solidFill>
              <a:srgbClr val="FFFFFF">
                <a:alpha val="5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59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kristink</dc:creator>
  <cp:lastModifiedBy>kristink</cp:lastModifiedBy>
  <cp:revision>1</cp:revision>
  <dcterms:created xsi:type="dcterms:W3CDTF">2014-10-06T21:54:20Z</dcterms:created>
  <dcterms:modified xsi:type="dcterms:W3CDTF">2014-10-06T21:57:38Z</dcterms:modified>
</cp:coreProperties>
</file>