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RNc0n9ytTSI0ai7fKJZgkRKp2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-5400000">
            <a:off x="768554" y="1136422"/>
            <a:ext cx="6768665" cy="4495799"/>
            <a:chOff x="107065013" y="106546538"/>
            <a:chExt cx="3011650" cy="2000250"/>
          </a:xfrm>
        </p:grpSpPr>
        <p:pic>
          <p:nvPicPr>
            <p:cNvPr descr="tall-people-108382"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07576350" y="106046475"/>
              <a:ext cx="2000250" cy="3000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107065013" y="106551663"/>
              <a:ext cx="2999873" cy="914400"/>
            </a:xfrm>
            <a:prstGeom prst="rect">
              <a:avLst/>
            </a:prstGeom>
            <a:solidFill>
              <a:srgbClr val="FFFFFF">
                <a:alpha val="3960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d-people06"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"/>
          <p:cNvGrpSpPr/>
          <p:nvPr/>
        </p:nvGrpSpPr>
        <p:grpSpPr>
          <a:xfrm rot="-5400000">
            <a:off x="1363011" y="1227780"/>
            <a:ext cx="6265582" cy="4571991"/>
            <a:chOff x="110788788" y="106423613"/>
            <a:chExt cx="2971013" cy="2167397"/>
          </a:xfrm>
        </p:grpSpPr>
        <p:pic>
          <p:nvPicPr>
            <p:cNvPr descr="tall-man-and-short-man-shoes"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11197575" y="106023563"/>
              <a:ext cx="2162175" cy="296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/>
            <p:nvPr/>
          </p:nvSpPr>
          <p:spPr>
            <a:xfrm>
              <a:off x="110788788" y="107468063"/>
              <a:ext cx="2951747" cy="1122947"/>
            </a:xfrm>
            <a:prstGeom prst="rect">
              <a:avLst/>
            </a:prstGeom>
            <a:solidFill>
              <a:srgbClr val="FFFFFF">
                <a:alpha val="39607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 rot="-5400000">
            <a:off x="1183467" y="55562"/>
            <a:ext cx="6838144" cy="6766719"/>
            <a:chOff x="107225438" y="111039150"/>
            <a:chExt cx="2887579" cy="2857500"/>
          </a:xfrm>
        </p:grpSpPr>
        <p:pic>
          <p:nvPicPr>
            <p:cNvPr descr="a37c6d_fat_person_and_thin_person_back_to_back_300" id="99" name="Google Shape;99;p3"/>
            <p:cNvPicPr preferRelativeResize="0"/>
            <p:nvPr/>
          </p:nvPicPr>
          <p:blipFill rotWithShape="1">
            <a:blip r:embed="rId3">
              <a:alphaModFix/>
            </a:blip>
            <a:srcRect b="3641" l="0" r="0" t="0"/>
            <a:stretch/>
          </p:blipFill>
          <p:spPr>
            <a:xfrm rot="5400000">
              <a:off x="107283749" y="111091186"/>
              <a:ext cx="2857500" cy="2753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3"/>
            <p:cNvSpPr/>
            <p:nvPr/>
          </p:nvSpPr>
          <p:spPr>
            <a:xfrm>
              <a:off x="107225438" y="111043450"/>
              <a:ext cx="2887579" cy="1283368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 rot="-5400000">
            <a:off x="1201728" y="-154796"/>
            <a:ext cx="6877844" cy="7147719"/>
            <a:chOff x="110917125" y="111105325"/>
            <a:chExt cx="2887579" cy="2857500"/>
          </a:xfrm>
        </p:grpSpPr>
        <p:pic>
          <p:nvPicPr>
            <p:cNvPr descr="a37c6d_fat_person_and_thin_person_back_to_back_300" id="106" name="Google Shape;106;p4"/>
            <p:cNvPicPr preferRelativeResize="0"/>
            <p:nvPr/>
          </p:nvPicPr>
          <p:blipFill rotWithShape="1">
            <a:blip r:embed="rId3">
              <a:alphaModFix/>
            </a:blip>
            <a:srcRect b="3615" l="0" r="0" t="0"/>
            <a:stretch/>
          </p:blipFill>
          <p:spPr>
            <a:xfrm rot="5400000">
              <a:off x="110929440" y="111156990"/>
              <a:ext cx="2857500" cy="2754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4"/>
            <p:cNvSpPr/>
            <p:nvPr/>
          </p:nvSpPr>
          <p:spPr>
            <a:xfrm>
              <a:off x="110917125" y="112376950"/>
              <a:ext cx="2887579" cy="157212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9GcQJstJIKNH_1644NK8KBsobhQnRp8FkB8U6nBDtwFboVWK40e2z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60423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069_624762708362_123877_36759571_6642016_n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52400"/>
            <a:ext cx="4724400" cy="628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5-sick-630x408"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78937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y_lifestyle_00_woman_happy_grass_jumping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0"/>
            <a:ext cx="68974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y-person02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-26289"/>
            <a:ext cx="8686800" cy="688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2013-09-06T19:47:57Z</dcterms:created>
  <dc:creator>kristink</dc:creator>
</cp:coreProperties>
</file>