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hZN444bZ/83aNcRnElTunkr3rt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m241915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0"/>
            <a:ext cx="4572000" cy="68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by_on_Back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77618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chool2-300x199"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35973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ds-at-school"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06483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HMS-Pennies-WEB"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74567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gh-school-student-mailing-lists"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99553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nd-rapids-community-college-class-at-byron-center-54cc23ef0b9f633d_large"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17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ults%20425"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16064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2013-09-09T21:19:59Z</dcterms:created>
  <dc:creator>kristink</dc:creator>
</cp:coreProperties>
</file>