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nXA9t2MOrglNVGm4yLi9ZzGe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-shirt-blanks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"/>
            <a:ext cx="67818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onwear-Pant-Navy3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"/>
            <a:ext cx="65532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56purple_socks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9175816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kline-belmont-skate-shoes-for-men-in-black-white-stitch-canvas%7Ep%7E4061n_05%7E1500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0"/>
            <a:ext cx="70104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14kavanaugh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"/>
            <a:ext cx="5870164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6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04800"/>
            <a:ext cx="6019800" cy="63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C8686704-tdy-130820-kate-dress"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"/>
            <a:ext cx="3505200" cy="6482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irt"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57199"/>
            <a:ext cx="4876800" cy="604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2013-12-09T21:23:31Z</dcterms:created>
  <dc:creator>kristink</dc:creator>
</cp:coreProperties>
</file>