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B830-5A02-43C5-88C6-D134C003D77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E499-0EAC-4016-934F-76DADDE71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rainbow-womens-premier-leather-narrow-strap-sandals-dark-brow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034358" cy="4343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bzi_ris_glb_ho_1538_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7172434" cy="5791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o-SHORTS-570"/>
          <p:cNvPicPr>
            <a:picLocks noChangeAspect="1" noChangeArrowheads="1"/>
          </p:cNvPicPr>
          <p:nvPr/>
        </p:nvPicPr>
        <p:blipFill>
          <a:blip r:embed="rId2" cstate="print"/>
          <a:srcRect b="8127"/>
          <a:stretch>
            <a:fillRect/>
          </a:stretch>
        </p:blipFill>
        <p:spPr bwMode="auto">
          <a:xfrm>
            <a:off x="685800" y="304800"/>
            <a:ext cx="7475754" cy="5943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304800"/>
            <a:ext cx="7394194" cy="5638800"/>
            <a:chOff x="106363418" y="110761820"/>
            <a:chExt cx="4031583" cy="3075860"/>
          </a:xfrm>
        </p:grpSpPr>
        <p:pic>
          <p:nvPicPr>
            <p:cNvPr id="4099" name="irc_mi" descr="JC+Green+Swim+Suit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363418" y="110761820"/>
              <a:ext cx="2905125" cy="29051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pic>
          <p:nvPicPr>
            <p:cNvPr id="4100" name="irc_mi" descr="caribbean-joe-printed-swim-trunks-for-men-in-dark-blue%7Ep%7E4787r_02%7E150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287970" y="111730649"/>
              <a:ext cx="2107031" cy="210703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prana-marci-beanie-hat-wool-ear-flaps-for-women-in-olive%7Ep%7E5758p_02%7E15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5334000" cy="5334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sorel-caribou-ii-winter-boots-waterproof-for-men-in-shale%7Ep%7E72863_02%7E15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"/>
            <a:ext cx="5791200" cy="5791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417412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867400" cy="5867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41JNdmTkjb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715000" cy="5715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2013-12-10T22:56:07Z</dcterms:created>
  <dcterms:modified xsi:type="dcterms:W3CDTF">2013-12-10T22:58:41Z</dcterms:modified>
</cp:coreProperties>
</file>