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8989-4798-4D2E-B3E0-C89E6121268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3694-6DEB-478D-A817-177B0718F2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ttp://www.menstoppingviolence.org/wp-content/uploads/2012/03/Group-of-happy-me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7239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2.bp.blogspot.com/-kK8V1j62sYk/TbiWEvb-98I/AAAAAAAAAV4/Q9iqB6xkBCA/s1600/women+group+diver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458200" cy="6854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457200" y="304800"/>
            <a:ext cx="8229600" cy="5709377"/>
            <a:chOff x="106206620" y="110900787"/>
            <a:chExt cx="4452318" cy="3088466"/>
          </a:xfrm>
        </p:grpSpPr>
        <p:pic>
          <p:nvPicPr>
            <p:cNvPr id="15363" name="irc_mi" descr="Running-up-stairs-0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206620" y="110900787"/>
              <a:ext cx="4452318" cy="2675523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 rot="-5400000">
              <a:off x="108603338" y="113411736"/>
              <a:ext cx="1155032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irc_mi" descr="girl-walking-down-stairs"/>
          <p:cNvPicPr>
            <a:picLocks noChangeAspect="1" noChangeArrowheads="1"/>
          </p:cNvPicPr>
          <p:nvPr/>
        </p:nvPicPr>
        <p:blipFill>
          <a:blip r:embed="rId2" cstate="print"/>
          <a:srcRect t="7713"/>
          <a:stretch>
            <a:fillRect/>
          </a:stretch>
        </p:blipFill>
        <p:spPr bwMode="auto">
          <a:xfrm>
            <a:off x="2133600" y="304800"/>
            <a:ext cx="4572000" cy="62836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6390" name="Line 6"/>
          <p:cNvSpPr>
            <a:spLocks noChangeShapeType="1"/>
          </p:cNvSpPr>
          <p:nvPr/>
        </p:nvSpPr>
        <p:spPr bwMode="auto">
          <a:xfrm rot="16200000" flipH="1">
            <a:off x="2462026" y="4091174"/>
            <a:ext cx="1933950" cy="2"/>
          </a:xfrm>
          <a:prstGeom prst="line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rc_mi" descr="Montgomeryville_11"/>
          <p:cNvPicPr>
            <a:picLocks noChangeAspect="1" noChangeArrowheads="1"/>
          </p:cNvPicPr>
          <p:nvPr/>
        </p:nvPicPr>
        <p:blipFill>
          <a:blip r:embed="rId2" cstate="print">
            <a:lum bright="12000" contrast="36000"/>
          </a:blip>
          <a:srcRect/>
          <a:stretch>
            <a:fillRect/>
          </a:stretch>
        </p:blipFill>
        <p:spPr bwMode="auto">
          <a:xfrm>
            <a:off x="0" y="0"/>
            <a:ext cx="9151421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00400" y="5257800"/>
            <a:ext cx="2454275" cy="10668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Primer Print" pitchFamily="2" charset="0"/>
                <a:cs typeface="Arial" pitchFamily="34" charset="0"/>
              </a:rPr>
              <a:t>Front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rc_mi" descr="Montgomeryville_11"/>
          <p:cNvPicPr>
            <a:picLocks noChangeAspect="1" noChangeArrowheads="1"/>
          </p:cNvPicPr>
          <p:nvPr/>
        </p:nvPicPr>
        <p:blipFill>
          <a:blip r:embed="rId2" cstate="print">
            <a:lum bright="12000" contrast="36000"/>
          </a:blip>
          <a:srcRect/>
          <a:stretch>
            <a:fillRect/>
          </a:stretch>
        </p:blipFill>
        <p:spPr bwMode="auto">
          <a:xfrm>
            <a:off x="0" y="0"/>
            <a:ext cx="9151421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971800" y="152400"/>
            <a:ext cx="2454275" cy="10668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imer Print" pitchFamily="2" charset="0"/>
                <a:cs typeface="Arial" pitchFamily="34" charset="0"/>
              </a:rPr>
              <a:t>Back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rc_mi" descr="Montgomeryville_11"/>
          <p:cNvPicPr>
            <a:picLocks noChangeAspect="1" noChangeArrowheads="1"/>
          </p:cNvPicPr>
          <p:nvPr/>
        </p:nvPicPr>
        <p:blipFill>
          <a:blip r:embed="rId2" cstate="print">
            <a:lum bright="12000" contrast="36000"/>
          </a:blip>
          <a:srcRect/>
          <a:stretch>
            <a:fillRect/>
          </a:stretch>
        </p:blipFill>
        <p:spPr bwMode="auto">
          <a:xfrm>
            <a:off x="0" y="0"/>
            <a:ext cx="9151421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2454275" cy="10668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imer Print" pitchFamily="2" charset="0"/>
                <a:cs typeface="Arial" pitchFamily="34" charset="0"/>
              </a:rPr>
              <a:t>Left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66800" y="2743200"/>
            <a:ext cx="17526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rc_mi" descr="Montgomeryville_11"/>
          <p:cNvPicPr>
            <a:picLocks noChangeAspect="1" noChangeArrowheads="1"/>
          </p:cNvPicPr>
          <p:nvPr/>
        </p:nvPicPr>
        <p:blipFill>
          <a:blip r:embed="rId2" cstate="print">
            <a:lum bright="12000" contrast="36000"/>
          </a:blip>
          <a:srcRect/>
          <a:stretch>
            <a:fillRect/>
          </a:stretch>
        </p:blipFill>
        <p:spPr bwMode="auto">
          <a:xfrm>
            <a:off x="0" y="0"/>
            <a:ext cx="9151421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689725" y="2819400"/>
            <a:ext cx="2454275" cy="10668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imer Print" pitchFamily="2" charset="0"/>
                <a:cs typeface="Arial" pitchFamily="34" charset="0"/>
              </a:rPr>
              <a:t>Right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46925" y="2895600"/>
            <a:ext cx="17526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2</cp:revision>
  <dcterms:created xsi:type="dcterms:W3CDTF">2013-12-13T15:59:42Z</dcterms:created>
  <dcterms:modified xsi:type="dcterms:W3CDTF">2013-12-13T16:11:39Z</dcterms:modified>
</cp:coreProperties>
</file>