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90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ED683-7BBC-4A80-91E1-57240D169D52}" type="datetimeFigureOut">
              <a:rPr lang="en-US" smtClean="0"/>
              <a:t>12/10/2013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C1B88-0213-4F08-9022-0BD1C8598E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ED683-7BBC-4A80-91E1-57240D169D52}" type="datetimeFigureOut">
              <a:rPr lang="en-US" smtClean="0"/>
              <a:t>12/10/2013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C1B88-0213-4F08-9022-0BD1C8598E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ED683-7BBC-4A80-91E1-57240D169D52}" type="datetimeFigureOut">
              <a:rPr lang="en-US" smtClean="0"/>
              <a:t>12/10/2013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C1B88-0213-4F08-9022-0BD1C8598E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ED683-7BBC-4A80-91E1-57240D169D52}" type="datetimeFigureOut">
              <a:rPr lang="en-US" smtClean="0"/>
              <a:t>12/10/2013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C1B88-0213-4F08-9022-0BD1C8598E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ED683-7BBC-4A80-91E1-57240D169D52}" type="datetimeFigureOut">
              <a:rPr lang="en-US" smtClean="0"/>
              <a:t>12/10/2013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C1B88-0213-4F08-9022-0BD1C8598E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ED683-7BBC-4A80-91E1-57240D169D52}" type="datetimeFigureOut">
              <a:rPr lang="en-US" smtClean="0"/>
              <a:t>12/10/2013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C1B88-0213-4F08-9022-0BD1C8598E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ED683-7BBC-4A80-91E1-57240D169D52}" type="datetimeFigureOut">
              <a:rPr lang="en-US" smtClean="0"/>
              <a:t>12/10/2013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C1B88-0213-4F08-9022-0BD1C8598E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ED683-7BBC-4A80-91E1-57240D169D52}" type="datetimeFigureOut">
              <a:rPr lang="en-US" smtClean="0"/>
              <a:t>12/10/2013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C1B88-0213-4F08-9022-0BD1C8598E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ED683-7BBC-4A80-91E1-57240D169D52}" type="datetimeFigureOut">
              <a:rPr lang="en-US" smtClean="0"/>
              <a:t>12/10/2013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C1B88-0213-4F08-9022-0BD1C8598E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ED683-7BBC-4A80-91E1-57240D169D52}" type="datetimeFigureOut">
              <a:rPr lang="en-US" smtClean="0"/>
              <a:t>12/10/2013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C1B88-0213-4F08-9022-0BD1C8598E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ED683-7BBC-4A80-91E1-57240D169D52}" type="datetimeFigureOut">
              <a:rPr lang="en-US" smtClean="0"/>
              <a:t>12/10/2013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C1B88-0213-4F08-9022-0BD1C8598E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6ED683-7BBC-4A80-91E1-57240D169D52}" type="datetimeFigureOut">
              <a:rPr lang="en-US" smtClean="0"/>
              <a:t>12/10/2013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5C1B88-0213-4F08-9022-0BD1C8598E8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 descr="imagesCA4WDJGK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4999" y="0"/>
            <a:ext cx="5137355" cy="6858000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  <a:effectLst/>
        </p:spPr>
      </p:pic>
      <p:sp>
        <p:nvSpPr>
          <p:cNvPr id="1035" name="Text Box 11"/>
          <p:cNvSpPr txBox="1">
            <a:spLocks noChangeArrowheads="1"/>
          </p:cNvSpPr>
          <p:nvPr/>
        </p:nvSpPr>
        <p:spPr bwMode="auto">
          <a:xfrm>
            <a:off x="4038600" y="2590800"/>
            <a:ext cx="1063113" cy="1063113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  <a:effectLst/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8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Primer Print" pitchFamily="2" charset="0"/>
                <a:cs typeface="Arial" pitchFamily="34" charset="0"/>
              </a:rPr>
              <a:t>S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imagesCA4WDJGK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4999" y="0"/>
            <a:ext cx="5137355" cy="6858000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  <a:effectLst/>
        </p:spPr>
      </p:pic>
      <p:sp>
        <p:nvSpPr>
          <p:cNvPr id="3" name="Text Box 11"/>
          <p:cNvSpPr txBox="1">
            <a:spLocks noChangeArrowheads="1"/>
          </p:cNvSpPr>
          <p:nvPr/>
        </p:nvSpPr>
        <p:spPr bwMode="auto">
          <a:xfrm>
            <a:off x="4038600" y="2590800"/>
            <a:ext cx="1063113" cy="1063113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  <a:effectLst/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4800" b="1" dirty="0">
                <a:solidFill>
                  <a:srgbClr val="FFFFFF"/>
                </a:solidFill>
                <a:latin typeface="Primer Print" pitchFamily="2" charset="0"/>
                <a:cs typeface="Arial" pitchFamily="34" charset="0"/>
              </a:rPr>
              <a:t>M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imagesCA4WDJGK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4999" y="0"/>
            <a:ext cx="5137355" cy="6858000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  <a:effectLst/>
        </p:spPr>
      </p:pic>
      <p:sp>
        <p:nvSpPr>
          <p:cNvPr id="3" name="Text Box 11"/>
          <p:cNvSpPr txBox="1">
            <a:spLocks noChangeArrowheads="1"/>
          </p:cNvSpPr>
          <p:nvPr/>
        </p:nvSpPr>
        <p:spPr bwMode="auto">
          <a:xfrm>
            <a:off x="4038600" y="2590800"/>
            <a:ext cx="1063113" cy="1063113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  <a:effectLst/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8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Primer Print" pitchFamily="2" charset="0"/>
                <a:cs typeface="Arial" pitchFamily="34" charset="0"/>
              </a:rPr>
              <a:t>L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imagesCA4WDJGK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4999" y="0"/>
            <a:ext cx="5137355" cy="6858000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  <a:effectLst/>
        </p:spPr>
      </p:pic>
      <p:sp>
        <p:nvSpPr>
          <p:cNvPr id="3" name="Text Box 11"/>
          <p:cNvSpPr txBox="1">
            <a:spLocks noChangeArrowheads="1"/>
          </p:cNvSpPr>
          <p:nvPr/>
        </p:nvSpPr>
        <p:spPr bwMode="auto">
          <a:xfrm>
            <a:off x="4038600" y="2590800"/>
            <a:ext cx="1063113" cy="1063113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  <a:effectLst/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8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Primer Print" pitchFamily="2" charset="0"/>
                <a:cs typeface="Arial" pitchFamily="34" charset="0"/>
              </a:rPr>
              <a:t>XL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irc_mi" descr="harry-halim-long-pant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228600"/>
            <a:ext cx="5718466" cy="6629400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irc_mi" descr="2013-New-Fashion-Women-T-shirt-Extra-large-plus-size-plus-size-summer-loose-stripe-short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D8D7DC"/>
              </a:clrFrom>
              <a:clrTo>
                <a:srgbClr val="D8D7DC">
                  <a:alpha val="0"/>
                </a:srgbClr>
              </a:clrTo>
            </a:clrChange>
          </a:blip>
          <a:srcRect l="29063" b="948"/>
          <a:stretch>
            <a:fillRect/>
          </a:stretch>
        </p:blipFill>
        <p:spPr bwMode="auto">
          <a:xfrm>
            <a:off x="1828800" y="-1"/>
            <a:ext cx="4495800" cy="6874083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irc_mi" descr="why-do-guys-wear-short-pant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62200" y="0"/>
            <a:ext cx="3962400" cy="6648927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irc_mi" descr="two_teen_girls_shopping_for_clothes_BLD011118"/>
          <p:cNvPicPr>
            <a:picLocks noChangeAspect="1" noChangeArrowheads="1"/>
          </p:cNvPicPr>
          <p:nvPr/>
        </p:nvPicPr>
        <p:blipFill>
          <a:blip r:embed="rId2" cstate="print"/>
          <a:srcRect t="7874" r="13708" b="4593"/>
          <a:stretch>
            <a:fillRect/>
          </a:stretch>
        </p:blipFill>
        <p:spPr bwMode="auto">
          <a:xfrm>
            <a:off x="0" y="0"/>
            <a:ext cx="9168081" cy="6477000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</Words>
  <Application>Microsoft Office PowerPoint</Application>
  <PresentationFormat>On-screen Show (4:3)</PresentationFormat>
  <Paragraphs>4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kristink</dc:creator>
  <cp:lastModifiedBy>kristink</cp:lastModifiedBy>
  <cp:revision>1</cp:revision>
  <dcterms:created xsi:type="dcterms:W3CDTF">2013-12-10T22:52:56Z</dcterms:created>
  <dcterms:modified xsi:type="dcterms:W3CDTF">2013-12-10T22:55:56Z</dcterms:modified>
</cp:coreProperties>
</file>