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47Vdryf69U2HVyW6LTENZupG7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u%20shot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66065"/>
            <a:ext cx="4495800" cy="649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pirinBottle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63981"/>
            <a:ext cx="3962400" cy="67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tle-of-cough-medicine-isolated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22877"/>
            <a:ext cx="3505200" cy="673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-tube-of-fluocinonide-cream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586524" cy="4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ye-drops-3690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20318"/>
            <a:ext cx="6248400" cy="624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ntment" id="109" name="Google Shape;109;p6"/>
          <p:cNvPicPr preferRelativeResize="0"/>
          <p:nvPr/>
        </p:nvPicPr>
        <p:blipFill rotWithShape="1">
          <a:blip r:embed="rId3">
            <a:alphaModFix/>
          </a:blip>
          <a:srcRect b="21406" l="11696" r="7568" t="18846"/>
          <a:stretch/>
        </p:blipFill>
        <p:spPr>
          <a:xfrm>
            <a:off x="533400" y="609600"/>
            <a:ext cx="8229600" cy="600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-aid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914400"/>
            <a:ext cx="817285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et-pills" id="119" name="Google Shape;119;p8"/>
          <p:cNvPicPr preferRelativeResize="0"/>
          <p:nvPr/>
        </p:nvPicPr>
        <p:blipFill rotWithShape="1">
          <a:blip r:embed="rId3">
            <a:alphaModFix/>
          </a:blip>
          <a:srcRect b="10290" l="0" r="0" t="14407"/>
          <a:stretch/>
        </p:blipFill>
        <p:spPr>
          <a:xfrm>
            <a:off x="1524000" y="762000"/>
            <a:ext cx="6445250" cy="557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2014-01-07T20:29:37Z</dcterms:created>
  <dc:creator>kristink</dc:creator>
</cp:coreProperties>
</file>