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October Month – Presented By : Naveen 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240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Naveen S</cp:lastModifiedBy>
  <cp:revision>7</cp:revision>
  <dcterms:created xsi:type="dcterms:W3CDTF">2022-10-22T05:58:05Z</dcterms:created>
  <dcterms:modified xsi:type="dcterms:W3CDTF">2022-10-22T12:19:08Z</dcterms:modified>
</cp:coreProperties>
</file>