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9" r:id="rId1"/>
  </p:sldMasterIdLst>
  <p:notesMasterIdLst>
    <p:notesMasterId r:id="rId16"/>
  </p:notesMasterIdLst>
  <p:sldIdLst>
    <p:sldId id="256" r:id="rId2"/>
    <p:sldId id="257" r:id="rId3"/>
    <p:sldId id="311" r:id="rId4"/>
    <p:sldId id="259" r:id="rId5"/>
    <p:sldId id="260" r:id="rId6"/>
    <p:sldId id="261" r:id="rId7"/>
    <p:sldId id="304" r:id="rId8"/>
    <p:sldId id="305" r:id="rId9"/>
    <p:sldId id="306" r:id="rId10"/>
    <p:sldId id="313" r:id="rId11"/>
    <p:sldId id="307" r:id="rId12"/>
    <p:sldId id="308" r:id="rId13"/>
    <p:sldId id="310" r:id="rId14"/>
    <p:sldId id="312"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Albert Sans Light" panose="020B060402020202020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Sora ExtraBold" panose="020B0604020202020204" charset="0"/>
      <p:bold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3E96E1-D2F0-47EE-97B9-3F126F36FF9B}">
  <a:tblStyle styleId="{123E96E1-D2F0-47EE-97B9-3F126F36FF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F84F960-D860-4478-9F9C-58B5BC1654D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5T02:11:54.193"/>
    </inkml:context>
    <inkml:brush xml:id="br0">
      <inkml:brushProperty name="width" value="0.3" units="cm"/>
      <inkml:brushProperty name="height" value="0.6" units="cm"/>
      <inkml:brushProperty name="color" value="#4DC33D"/>
      <inkml:brushProperty name="tip" value="rectangle"/>
      <inkml:brushProperty name="rasterOp" value="maskPen"/>
      <inkml:brushProperty name="ignorePressure" value="1"/>
    </inkml:brush>
  </inkml:definitions>
  <inkml:trace contextRef="#ctx0" brushRef="#br0">5885 86 0,'-5884'-85'0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2984c696a3b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2984c696a3b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9"/>
        <p:cNvGrpSpPr/>
        <p:nvPr/>
      </p:nvGrpSpPr>
      <p:grpSpPr>
        <a:xfrm>
          <a:off x="0" y="0"/>
          <a:ext cx="0" cy="0"/>
          <a:chOff x="0" y="0"/>
          <a:chExt cx="0" cy="0"/>
        </a:xfrm>
      </p:grpSpPr>
      <p:sp>
        <p:nvSpPr>
          <p:cNvPr id="2150" name="Google Shape;2150;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1" name="Google Shape;2151;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6612880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87165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390352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
        <p:nvSpPr>
          <p:cNvPr id="13" name="TextBox 12"/>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8395249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02498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6/28/2025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594935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6/28/2025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7816090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233965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2444022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86" name="Google Shape;186;p4"/>
          <p:cNvSpPr txBox="1">
            <a:spLocks noGrp="1"/>
          </p:cNvSpPr>
          <p:nvPr>
            <p:ph type="body" idx="1"/>
          </p:nvPr>
        </p:nvSpPr>
        <p:spPr>
          <a:xfrm>
            <a:off x="720000" y="1017725"/>
            <a:ext cx="7704000" cy="42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Tree>
    <p:extLst>
      <p:ext uri="{BB962C8B-B14F-4D97-AF65-F5344CB8AC3E}">
        <p14:creationId xmlns:p14="http://schemas.microsoft.com/office/powerpoint/2010/main" val="2763522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3"/>
        <p:cNvGrpSpPr/>
        <p:nvPr/>
      </p:nvGrpSpPr>
      <p:grpSpPr>
        <a:xfrm>
          <a:off x="0" y="0"/>
          <a:ext cx="0" cy="0"/>
          <a:chOff x="0" y="0"/>
          <a:chExt cx="0" cy="0"/>
        </a:xfrm>
      </p:grpSpPr>
      <p:sp>
        <p:nvSpPr>
          <p:cNvPr id="138" name="Google Shape;138;p3"/>
          <p:cNvSpPr txBox="1">
            <a:spLocks noGrp="1"/>
          </p:cNvSpPr>
          <p:nvPr>
            <p:ph type="title"/>
          </p:nvPr>
        </p:nvSpPr>
        <p:spPr>
          <a:xfrm>
            <a:off x="1574575" y="2250988"/>
            <a:ext cx="59949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37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39" name="Google Shape;139;p3"/>
          <p:cNvSpPr txBox="1">
            <a:spLocks noGrp="1"/>
          </p:cNvSpPr>
          <p:nvPr>
            <p:ph type="title" idx="2" hasCustomPrompt="1"/>
          </p:nvPr>
        </p:nvSpPr>
        <p:spPr>
          <a:xfrm>
            <a:off x="4019600" y="1436788"/>
            <a:ext cx="1105200" cy="73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379616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236960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4"/>
        <p:cNvGrpSpPr/>
        <p:nvPr/>
      </p:nvGrpSpPr>
      <p:grpSpPr>
        <a:xfrm>
          <a:off x="0" y="0"/>
          <a:ext cx="0" cy="0"/>
          <a:chOff x="0" y="0"/>
          <a:chExt cx="0" cy="0"/>
        </a:xfrm>
      </p:grpSpPr>
      <p:sp>
        <p:nvSpPr>
          <p:cNvPr id="429" name="Google Shape;429;p7"/>
          <p:cNvSpPr txBox="1">
            <a:spLocks noGrp="1"/>
          </p:cNvSpPr>
          <p:nvPr>
            <p:ph type="title"/>
          </p:nvPr>
        </p:nvSpPr>
        <p:spPr>
          <a:xfrm>
            <a:off x="720000" y="460475"/>
            <a:ext cx="4306800" cy="59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30" name="Google Shape;430;p7"/>
          <p:cNvSpPr txBox="1">
            <a:spLocks noGrp="1"/>
          </p:cNvSpPr>
          <p:nvPr>
            <p:ph type="body" idx="1"/>
          </p:nvPr>
        </p:nvSpPr>
        <p:spPr>
          <a:xfrm>
            <a:off x="1063950" y="1163062"/>
            <a:ext cx="3963000" cy="313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1"/>
              </a:buClr>
              <a:buSzPts val="1200"/>
              <a:buFont typeface="Albert Sans Light"/>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2pPr>
            <a:lvl3pPr marL="1371600" lvl="2"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3pPr>
            <a:lvl4pPr marL="1828800" lvl="3"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4pPr>
            <a:lvl5pPr marL="2286000" lvl="4"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5pPr>
            <a:lvl6pPr marL="2743200" lvl="5"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6pPr>
            <a:lvl7pPr marL="3200400" lvl="6"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7pPr>
            <a:lvl8pPr marL="3657600" lvl="7"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8pPr>
            <a:lvl9pPr marL="4114800" lvl="8"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9pPr>
          </a:lstStyle>
          <a:p>
            <a:endParaRPr/>
          </a:p>
        </p:txBody>
      </p:sp>
      <p:sp>
        <p:nvSpPr>
          <p:cNvPr id="431" name="Google Shape;431;p7"/>
          <p:cNvSpPr>
            <a:spLocks noGrp="1"/>
          </p:cNvSpPr>
          <p:nvPr>
            <p:ph type="pic" idx="2"/>
          </p:nvPr>
        </p:nvSpPr>
        <p:spPr>
          <a:xfrm flipH="1">
            <a:off x="5311050" y="982125"/>
            <a:ext cx="2354100" cy="3326100"/>
          </a:xfrm>
          <a:prstGeom prst="roundRect">
            <a:avLst>
              <a:gd name="adj" fmla="val 16667"/>
            </a:avLst>
          </a:prstGeom>
          <a:noFill/>
          <a:ln>
            <a:noFill/>
          </a:ln>
        </p:spPr>
      </p:sp>
    </p:spTree>
    <p:extLst>
      <p:ext uri="{BB962C8B-B14F-4D97-AF65-F5344CB8AC3E}">
        <p14:creationId xmlns:p14="http://schemas.microsoft.com/office/powerpoint/2010/main" val="362962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5"/>
        <p:cNvGrpSpPr/>
        <p:nvPr/>
      </p:nvGrpSpPr>
      <p:grpSpPr>
        <a:xfrm>
          <a:off x="0" y="0"/>
          <a:ext cx="0" cy="0"/>
          <a:chOff x="0" y="0"/>
          <a:chExt cx="0" cy="0"/>
        </a:xfrm>
      </p:grpSpPr>
      <p:sp>
        <p:nvSpPr>
          <p:cNvPr id="246" name="Google Shape;246;p5"/>
          <p:cNvSpPr txBox="1">
            <a:spLocks noGrp="1"/>
          </p:cNvSpPr>
          <p:nvPr>
            <p:ph type="subTitle" idx="1"/>
          </p:nvPr>
        </p:nvSpPr>
        <p:spPr>
          <a:xfrm>
            <a:off x="1373679" y="2151975"/>
            <a:ext cx="3111300" cy="420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247" name="Google Shape;247;p5"/>
          <p:cNvSpPr txBox="1">
            <a:spLocks noGrp="1"/>
          </p:cNvSpPr>
          <p:nvPr>
            <p:ph type="subTitle" idx="2"/>
          </p:nvPr>
        </p:nvSpPr>
        <p:spPr>
          <a:xfrm>
            <a:off x="4659021" y="2151975"/>
            <a:ext cx="31113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248" name="Google Shape;248;p5"/>
          <p:cNvSpPr txBox="1">
            <a:spLocks noGrp="1"/>
          </p:cNvSpPr>
          <p:nvPr>
            <p:ph type="subTitle" idx="3"/>
          </p:nvPr>
        </p:nvSpPr>
        <p:spPr>
          <a:xfrm>
            <a:off x="1373679" y="2583500"/>
            <a:ext cx="31113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9" name="Google Shape;249;p5"/>
          <p:cNvSpPr txBox="1">
            <a:spLocks noGrp="1"/>
          </p:cNvSpPr>
          <p:nvPr>
            <p:ph type="subTitle" idx="4"/>
          </p:nvPr>
        </p:nvSpPr>
        <p:spPr>
          <a:xfrm>
            <a:off x="4659021" y="2583500"/>
            <a:ext cx="31113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0" name="Google Shape;25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477703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110"/>
        <p:cNvGrpSpPr/>
        <p:nvPr/>
      </p:nvGrpSpPr>
      <p:grpSpPr>
        <a:xfrm>
          <a:off x="0" y="0"/>
          <a:ext cx="0" cy="0"/>
          <a:chOff x="0" y="0"/>
          <a:chExt cx="0" cy="0"/>
        </a:xfrm>
      </p:grpSpPr>
      <p:sp>
        <p:nvSpPr>
          <p:cNvPr id="1118" name="Google Shape;1118;p17"/>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9" name="Google Shape;1119;p17"/>
          <p:cNvSpPr txBox="1">
            <a:spLocks noGrp="1"/>
          </p:cNvSpPr>
          <p:nvPr>
            <p:ph type="subTitle" idx="1"/>
          </p:nvPr>
        </p:nvSpPr>
        <p:spPr>
          <a:xfrm>
            <a:off x="1876100" y="1017725"/>
            <a:ext cx="5391900" cy="35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rial"/>
              <a:buChar char="●"/>
              <a:defRPr>
                <a:latin typeface="Albert Sans"/>
                <a:ea typeface="Albert Sans"/>
                <a:cs typeface="Albert Sans"/>
                <a:sym typeface="Albert Sans"/>
              </a:defRPr>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spTree>
    <p:extLst>
      <p:ext uri="{BB962C8B-B14F-4D97-AF65-F5344CB8AC3E}">
        <p14:creationId xmlns:p14="http://schemas.microsoft.com/office/powerpoint/2010/main" val="40181248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60"/>
        <p:cNvGrpSpPr/>
        <p:nvPr/>
      </p:nvGrpSpPr>
      <p:grpSpPr>
        <a:xfrm>
          <a:off x="0" y="0"/>
          <a:ext cx="0" cy="0"/>
          <a:chOff x="0" y="0"/>
          <a:chExt cx="0" cy="0"/>
        </a:xfrm>
      </p:grpSpPr>
      <p:sp>
        <p:nvSpPr>
          <p:cNvPr id="493" name="Google Shape;493;p8"/>
          <p:cNvSpPr txBox="1">
            <a:spLocks noGrp="1"/>
          </p:cNvSpPr>
          <p:nvPr>
            <p:ph type="title"/>
          </p:nvPr>
        </p:nvSpPr>
        <p:spPr>
          <a:xfrm>
            <a:off x="1863000" y="1232200"/>
            <a:ext cx="5418000" cy="15771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4400" b="0">
                <a:latin typeface="Sora ExtraBold"/>
                <a:ea typeface="Sora ExtraBold"/>
                <a:cs typeface="Sora ExtraBold"/>
                <a:sym typeface="Sora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89094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877271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324986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870282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6/28/2025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14000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6/28/2025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980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6/28/2025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37967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025603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6/28/2025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805316206"/>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3.xml"/><Relationship Id="rId5" Type="http://schemas.openxmlformats.org/officeDocument/2006/relationships/image" Target="../media/image30.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33"/>
          <p:cNvSpPr txBox="1">
            <a:spLocks noGrp="1"/>
          </p:cNvSpPr>
          <p:nvPr>
            <p:ph type="ctrTitle"/>
          </p:nvPr>
        </p:nvSpPr>
        <p:spPr>
          <a:xfrm>
            <a:off x="1657699" y="201404"/>
            <a:ext cx="6399000" cy="1800144"/>
          </a:xfrm>
          <a:prstGeom prst="rect">
            <a:avLst/>
          </a:prstGeom>
        </p:spPr>
        <p:txBody>
          <a:bodyPr spcFirstLastPara="1" wrap="square" lIns="91425" tIns="91425" rIns="91425" bIns="91425" anchor="b" anchorCtr="0">
            <a:noAutofit/>
          </a:bodyPr>
          <a:lstStyle/>
          <a:p>
            <a:pPr lvl="0"/>
            <a:r>
              <a:rPr lang="en-US" sz="2800" dirty="0"/>
              <a:t>CleanTech : Transforming Waste Management with Transfer Learning</a:t>
            </a:r>
            <a:endParaRPr sz="2800" dirty="0"/>
          </a:p>
        </p:txBody>
      </p:sp>
      <p:sp>
        <p:nvSpPr>
          <p:cNvPr id="2069" name="Google Shape;2069;p33"/>
          <p:cNvSpPr txBox="1">
            <a:spLocks noGrp="1"/>
          </p:cNvSpPr>
          <p:nvPr>
            <p:ph type="subTitle" idx="1"/>
          </p:nvPr>
        </p:nvSpPr>
        <p:spPr>
          <a:xfrm>
            <a:off x="1372449" y="2075605"/>
            <a:ext cx="6399000" cy="22434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a:t>
            </a:r>
            <a:endParaRPr dirty="0"/>
          </a:p>
        </p:txBody>
      </p:sp>
      <p:grpSp>
        <p:nvGrpSpPr>
          <p:cNvPr id="2070" name="Google Shape;2070;p33"/>
          <p:cNvGrpSpPr/>
          <p:nvPr/>
        </p:nvGrpSpPr>
        <p:grpSpPr>
          <a:xfrm rot="5400000">
            <a:off x="7938589" y="2589072"/>
            <a:ext cx="435722" cy="544903"/>
            <a:chOff x="7164101" y="1562101"/>
            <a:chExt cx="1330450" cy="1663825"/>
          </a:xfrm>
        </p:grpSpPr>
        <p:sp>
          <p:nvSpPr>
            <p:cNvPr id="2071" name="Google Shape;2071;p33"/>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3"/>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3"/>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3"/>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3"/>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3"/>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3"/>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3"/>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3"/>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3"/>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3"/>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3"/>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3"/>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3"/>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3"/>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3"/>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3"/>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3"/>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3"/>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3"/>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1" name="Google Shape;2091;p33"/>
          <p:cNvGrpSpPr/>
          <p:nvPr/>
        </p:nvGrpSpPr>
        <p:grpSpPr>
          <a:xfrm rot="-5400000">
            <a:off x="4139752" y="4225359"/>
            <a:ext cx="435722" cy="544903"/>
            <a:chOff x="7164101" y="1562101"/>
            <a:chExt cx="1330450" cy="1663825"/>
          </a:xfrm>
        </p:grpSpPr>
        <p:sp>
          <p:nvSpPr>
            <p:cNvPr id="2092" name="Google Shape;2092;p33"/>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3"/>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3"/>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3"/>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3"/>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3"/>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3"/>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3"/>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3"/>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3"/>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3"/>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3"/>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3"/>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3"/>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3"/>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3"/>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3"/>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3"/>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3"/>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3"/>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2" name="Google Shape;2112;p33"/>
          <p:cNvGrpSpPr/>
          <p:nvPr/>
        </p:nvGrpSpPr>
        <p:grpSpPr>
          <a:xfrm>
            <a:off x="6798335" y="3301988"/>
            <a:ext cx="1549395" cy="2140092"/>
            <a:chOff x="5921438" y="1471738"/>
            <a:chExt cx="1972244" cy="2724150"/>
          </a:xfrm>
        </p:grpSpPr>
        <p:sp>
          <p:nvSpPr>
            <p:cNvPr id="2113" name="Google Shape;2113;p33"/>
            <p:cNvSpPr/>
            <p:nvPr/>
          </p:nvSpPr>
          <p:spPr>
            <a:xfrm>
              <a:off x="6453250" y="1471738"/>
              <a:ext cx="1370014" cy="1485899"/>
            </a:xfrm>
            <a:custGeom>
              <a:avLst/>
              <a:gdLst/>
              <a:ahLst/>
              <a:cxnLst/>
              <a:rect l="l" t="t" r="r" b="b"/>
              <a:pathLst>
                <a:path w="740" h="803" extrusionOk="0">
                  <a:moveTo>
                    <a:pt x="687" y="428"/>
                  </a:moveTo>
                  <a:cubicBezTo>
                    <a:pt x="740" y="273"/>
                    <a:pt x="656" y="105"/>
                    <a:pt x="501" y="52"/>
                  </a:cubicBezTo>
                  <a:cubicBezTo>
                    <a:pt x="346" y="0"/>
                    <a:pt x="178" y="84"/>
                    <a:pt x="125" y="239"/>
                  </a:cubicBezTo>
                  <a:cubicBezTo>
                    <a:pt x="0" y="614"/>
                    <a:pt x="0" y="614"/>
                    <a:pt x="0" y="614"/>
                  </a:cubicBezTo>
                  <a:cubicBezTo>
                    <a:pt x="61" y="634"/>
                    <a:pt x="61" y="634"/>
                    <a:pt x="61" y="634"/>
                  </a:cubicBezTo>
                  <a:cubicBezTo>
                    <a:pt x="183" y="270"/>
                    <a:pt x="183" y="270"/>
                    <a:pt x="183" y="270"/>
                  </a:cubicBezTo>
                  <a:cubicBezTo>
                    <a:pt x="224" y="148"/>
                    <a:pt x="379" y="12"/>
                    <a:pt x="501" y="53"/>
                  </a:cubicBezTo>
                  <a:cubicBezTo>
                    <a:pt x="622" y="93"/>
                    <a:pt x="664" y="296"/>
                    <a:pt x="623" y="418"/>
                  </a:cubicBezTo>
                  <a:cubicBezTo>
                    <a:pt x="624" y="418"/>
                    <a:pt x="624" y="418"/>
                    <a:pt x="624" y="418"/>
                  </a:cubicBezTo>
                  <a:cubicBezTo>
                    <a:pt x="501" y="782"/>
                    <a:pt x="501" y="782"/>
                    <a:pt x="501" y="782"/>
                  </a:cubicBezTo>
                  <a:cubicBezTo>
                    <a:pt x="562" y="803"/>
                    <a:pt x="562" y="803"/>
                    <a:pt x="562" y="803"/>
                  </a:cubicBezTo>
                  <a:cubicBezTo>
                    <a:pt x="688" y="428"/>
                    <a:pt x="688" y="428"/>
                    <a:pt x="688" y="428"/>
                  </a:cubicBezTo>
                  <a:lnTo>
                    <a:pt x="687" y="4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4" name="Google Shape;2114;p33"/>
            <p:cNvGrpSpPr/>
            <p:nvPr/>
          </p:nvGrpSpPr>
          <p:grpSpPr>
            <a:xfrm rot="5703579">
              <a:off x="6769914" y="1925679"/>
              <a:ext cx="1180173" cy="967049"/>
              <a:chOff x="4124038" y="1074739"/>
              <a:chExt cx="1406526" cy="1152525"/>
            </a:xfrm>
          </p:grpSpPr>
          <p:sp>
            <p:nvSpPr>
              <p:cNvPr id="2115" name="Google Shape;2115;p33"/>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3"/>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3"/>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3"/>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3"/>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3"/>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3"/>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3"/>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3"/>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3"/>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5" name="Google Shape;2125;p33"/>
            <p:cNvGrpSpPr/>
            <p:nvPr/>
          </p:nvGrpSpPr>
          <p:grpSpPr>
            <a:xfrm rot="-904416">
              <a:off x="6650244" y="1622574"/>
              <a:ext cx="510923" cy="1573262"/>
              <a:chOff x="6208426" y="385764"/>
              <a:chExt cx="681038" cy="2097087"/>
            </a:xfrm>
          </p:grpSpPr>
          <p:sp>
            <p:nvSpPr>
              <p:cNvPr id="2126" name="Google Shape;2126;p33"/>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3"/>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3"/>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3"/>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3"/>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3"/>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3"/>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3"/>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3"/>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3"/>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3"/>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2137" name="Google Shape;2137;p33"/>
            <p:cNvCxnSpPr/>
            <p:nvPr/>
          </p:nvCxnSpPr>
          <p:spPr>
            <a:xfrm>
              <a:off x="6905688" y="2965575"/>
              <a:ext cx="0" cy="0"/>
            </a:xfrm>
            <a:prstGeom prst="straightConnector1">
              <a:avLst/>
            </a:prstGeom>
            <a:noFill/>
            <a:ln w="9525" cap="flat" cmpd="sng">
              <a:solidFill>
                <a:srgbClr val="1D1D1B"/>
              </a:solidFill>
              <a:prstDash val="solid"/>
              <a:miter lim="800000"/>
              <a:headEnd type="none" w="med" len="med"/>
              <a:tailEnd type="none" w="med" len="med"/>
            </a:ln>
          </p:spPr>
        </p:cxnSp>
        <p:sp>
          <p:nvSpPr>
            <p:cNvPr id="2138" name="Google Shape;2138;p33"/>
            <p:cNvSpPr/>
            <p:nvPr/>
          </p:nvSpPr>
          <p:spPr>
            <a:xfrm>
              <a:off x="6558025" y="2662363"/>
              <a:ext cx="268288" cy="298450"/>
            </a:xfrm>
            <a:custGeom>
              <a:avLst/>
              <a:gdLst/>
              <a:ahLst/>
              <a:cxnLst/>
              <a:rect l="l" t="t" r="r" b="b"/>
              <a:pathLst>
                <a:path w="145" h="161" extrusionOk="0">
                  <a:moveTo>
                    <a:pt x="145" y="161"/>
                  </a:moveTo>
                  <a:cubicBezTo>
                    <a:pt x="145" y="161"/>
                    <a:pt x="120" y="64"/>
                    <a:pt x="0" y="0"/>
                  </a:cubicBezTo>
                  <a:cubicBezTo>
                    <a:pt x="0" y="0"/>
                    <a:pt x="29" y="119"/>
                    <a:pt x="145" y="161"/>
                  </a:cubicBezTo>
                  <a:close/>
                </a:path>
              </a:pathLst>
            </a:custGeom>
            <a:solidFill>
              <a:srgbClr val="668F4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3"/>
            <p:cNvSpPr/>
            <p:nvPr/>
          </p:nvSpPr>
          <p:spPr>
            <a:xfrm>
              <a:off x="5921438" y="2402013"/>
              <a:ext cx="1792288" cy="1793875"/>
            </a:xfrm>
            <a:custGeom>
              <a:avLst/>
              <a:gdLst/>
              <a:ahLst/>
              <a:cxnLst/>
              <a:rect l="l" t="t" r="r" b="b"/>
              <a:pathLst>
                <a:path w="1129" h="1130" extrusionOk="0">
                  <a:moveTo>
                    <a:pt x="746" y="1130"/>
                  </a:moveTo>
                  <a:lnTo>
                    <a:pt x="60" y="900"/>
                  </a:lnTo>
                  <a:lnTo>
                    <a:pt x="0" y="778"/>
                  </a:lnTo>
                  <a:lnTo>
                    <a:pt x="261" y="0"/>
                  </a:lnTo>
                  <a:lnTo>
                    <a:pt x="1129" y="291"/>
                  </a:lnTo>
                  <a:lnTo>
                    <a:pt x="867" y="1070"/>
                  </a:lnTo>
                  <a:lnTo>
                    <a:pt x="746" y="11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3"/>
            <p:cNvSpPr/>
            <p:nvPr/>
          </p:nvSpPr>
          <p:spPr>
            <a:xfrm>
              <a:off x="6489763" y="2968750"/>
              <a:ext cx="687388" cy="657225"/>
            </a:xfrm>
            <a:custGeom>
              <a:avLst/>
              <a:gdLst/>
              <a:ahLst/>
              <a:cxnLst/>
              <a:rect l="l" t="t" r="r" b="b"/>
              <a:pathLst>
                <a:path w="372" h="355" extrusionOk="0">
                  <a:moveTo>
                    <a:pt x="191" y="112"/>
                  </a:moveTo>
                  <a:cubicBezTo>
                    <a:pt x="150" y="0"/>
                    <a:pt x="27" y="27"/>
                    <a:pt x="14" y="119"/>
                  </a:cubicBezTo>
                  <a:cubicBezTo>
                    <a:pt x="0" y="212"/>
                    <a:pt x="109" y="355"/>
                    <a:pt x="109" y="355"/>
                  </a:cubicBezTo>
                  <a:cubicBezTo>
                    <a:pt x="109" y="355"/>
                    <a:pt x="282" y="307"/>
                    <a:pt x="327" y="225"/>
                  </a:cubicBezTo>
                  <a:cubicBezTo>
                    <a:pt x="372" y="143"/>
                    <a:pt x="291" y="48"/>
                    <a:pt x="191" y="1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3"/>
            <p:cNvSpPr/>
            <p:nvPr/>
          </p:nvSpPr>
          <p:spPr>
            <a:xfrm>
              <a:off x="6254813" y="3208463"/>
              <a:ext cx="1343026" cy="987425"/>
            </a:xfrm>
            <a:custGeom>
              <a:avLst/>
              <a:gdLst/>
              <a:ahLst/>
              <a:cxnLst/>
              <a:rect l="l" t="t" r="r" b="b"/>
              <a:pathLst>
                <a:path w="726" h="534" extrusionOk="0">
                  <a:moveTo>
                    <a:pt x="460" y="534"/>
                  </a:moveTo>
                  <a:cubicBezTo>
                    <a:pt x="564" y="482"/>
                    <a:pt x="564" y="482"/>
                    <a:pt x="564" y="482"/>
                  </a:cubicBezTo>
                  <a:cubicBezTo>
                    <a:pt x="726" y="0"/>
                    <a:pt x="726" y="0"/>
                    <a:pt x="726" y="0"/>
                  </a:cubicBezTo>
                  <a:cubicBezTo>
                    <a:pt x="519" y="399"/>
                    <a:pt x="80" y="385"/>
                    <a:pt x="0" y="379"/>
                  </a:cubicBezTo>
                  <a:lnTo>
                    <a:pt x="460" y="534"/>
                  </a:lnTo>
                  <a:close/>
                </a:path>
              </a:pathLst>
            </a:custGeom>
            <a:solidFill>
              <a:schemeClr val="accent5">
                <a:alpha val="1962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142" name="Google Shape;2142;p33"/>
            <p:cNvCxnSpPr/>
            <p:nvPr/>
          </p:nvCxnSpPr>
          <p:spPr>
            <a:xfrm>
              <a:off x="6270688" y="2594100"/>
              <a:ext cx="1377900" cy="462000"/>
            </a:xfrm>
            <a:prstGeom prst="straightConnector1">
              <a:avLst/>
            </a:prstGeom>
            <a:noFill/>
            <a:ln w="9525" cap="flat" cmpd="sng">
              <a:solidFill>
                <a:schemeClr val="accent2"/>
              </a:solidFill>
              <a:prstDash val="solid"/>
              <a:miter lim="800000"/>
              <a:headEnd type="none" w="med" len="med"/>
              <a:tailEnd type="none" w="med" len="med"/>
            </a:ln>
          </p:spPr>
        </p:cxnSp>
        <p:sp>
          <p:nvSpPr>
            <p:cNvPr id="2143" name="Google Shape;2143;p33"/>
            <p:cNvSpPr/>
            <p:nvPr/>
          </p:nvSpPr>
          <p:spPr>
            <a:xfrm>
              <a:off x="6459600" y="2506788"/>
              <a:ext cx="136525" cy="136525"/>
            </a:xfrm>
            <a:custGeom>
              <a:avLst/>
              <a:gdLst/>
              <a:ahLst/>
              <a:cxnLst/>
              <a:rect l="l" t="t" r="r" b="b"/>
              <a:pathLst>
                <a:path w="86" h="86" extrusionOk="0">
                  <a:moveTo>
                    <a:pt x="64" y="86"/>
                  </a:moveTo>
                  <a:lnTo>
                    <a:pt x="0" y="65"/>
                  </a:lnTo>
                  <a:lnTo>
                    <a:pt x="21" y="0"/>
                  </a:lnTo>
                  <a:lnTo>
                    <a:pt x="86" y="22"/>
                  </a:lnTo>
                  <a:lnTo>
                    <a:pt x="64" y="86"/>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3"/>
            <p:cNvSpPr/>
            <p:nvPr/>
          </p:nvSpPr>
          <p:spPr>
            <a:xfrm>
              <a:off x="7386700" y="2819525"/>
              <a:ext cx="136525" cy="136525"/>
            </a:xfrm>
            <a:custGeom>
              <a:avLst/>
              <a:gdLst/>
              <a:ahLst/>
              <a:cxnLst/>
              <a:rect l="l" t="t" r="r" b="b"/>
              <a:pathLst>
                <a:path w="86" h="86" extrusionOk="0">
                  <a:moveTo>
                    <a:pt x="64" y="86"/>
                  </a:moveTo>
                  <a:lnTo>
                    <a:pt x="0" y="64"/>
                  </a:lnTo>
                  <a:lnTo>
                    <a:pt x="21" y="0"/>
                  </a:lnTo>
                  <a:lnTo>
                    <a:pt x="86" y="21"/>
                  </a:lnTo>
                  <a:lnTo>
                    <a:pt x="64" y="86"/>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145" name="Google Shape;2145;p33"/>
            <p:cNvCxnSpPr/>
            <p:nvPr/>
          </p:nvCxnSpPr>
          <p:spPr>
            <a:xfrm>
              <a:off x="6492938" y="2506788"/>
              <a:ext cx="68400" cy="1365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6" name="Google Shape;2146;p33"/>
            <p:cNvCxnSpPr/>
            <p:nvPr/>
          </p:nvCxnSpPr>
          <p:spPr>
            <a:xfrm flipH="1">
              <a:off x="6459625" y="2541713"/>
              <a:ext cx="136500" cy="684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7" name="Google Shape;2147;p33"/>
            <p:cNvCxnSpPr/>
            <p:nvPr/>
          </p:nvCxnSpPr>
          <p:spPr>
            <a:xfrm>
              <a:off x="7420038" y="2819525"/>
              <a:ext cx="68400" cy="1365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8" name="Google Shape;2148;p33"/>
            <p:cNvCxnSpPr/>
            <p:nvPr/>
          </p:nvCxnSpPr>
          <p:spPr>
            <a:xfrm flipH="1">
              <a:off x="7386725" y="2852863"/>
              <a:ext cx="136500" cy="68400"/>
            </a:xfrm>
            <a:prstGeom prst="straightConnector1">
              <a:avLst/>
            </a:prstGeom>
            <a:noFill/>
            <a:ln w="9525" cap="flat" cmpd="sng">
              <a:solidFill>
                <a:schemeClr val="accent2"/>
              </a:solidFill>
              <a:prstDash val="solid"/>
              <a:miter lim="800000"/>
              <a:headEnd type="none" w="med" len="med"/>
              <a:tailEnd type="none" w="med" len="med"/>
            </a:ln>
          </p:spPr>
        </p:cxnSp>
      </p:grpSp>
      <p:sp>
        <p:nvSpPr>
          <p:cNvPr id="6" name="TextBox 5">
            <a:extLst>
              <a:ext uri="{FF2B5EF4-FFF2-40B4-BE49-F238E27FC236}">
                <a16:creationId xmlns:a16="http://schemas.microsoft.com/office/drawing/2014/main" id="{53DC5AE0-757F-86AA-76FE-ABC2C78BC1B4}"/>
              </a:ext>
            </a:extLst>
          </p:cNvPr>
          <p:cNvSpPr txBox="1"/>
          <p:nvPr/>
        </p:nvSpPr>
        <p:spPr>
          <a:xfrm>
            <a:off x="803326" y="2073922"/>
            <a:ext cx="5839735" cy="1938992"/>
          </a:xfrm>
          <a:prstGeom prst="rect">
            <a:avLst/>
          </a:prstGeom>
          <a:noFill/>
        </p:spPr>
        <p:txBody>
          <a:bodyPr wrap="square" rtlCol="0">
            <a:spAutoFit/>
          </a:bodyPr>
          <a:lstStyle/>
          <a:p>
            <a:r>
              <a:rPr lang="en-US" sz="2000" b="1" dirty="0">
                <a:solidFill>
                  <a:schemeClr val="accent4">
                    <a:lumMod val="75000"/>
                  </a:schemeClr>
                </a:solidFill>
              </a:rPr>
              <a:t>Team ID              :  </a:t>
            </a:r>
            <a:r>
              <a:rPr lang="en-IN" sz="2000" b="1" dirty="0">
                <a:solidFill>
                  <a:schemeClr val="bg2">
                    <a:lumMod val="10000"/>
                  </a:schemeClr>
                </a:solidFill>
              </a:rPr>
              <a:t>LTVIP2025TMID36304</a:t>
            </a:r>
            <a:endParaRPr lang="en-US" sz="2000" b="1" dirty="0">
              <a:solidFill>
                <a:schemeClr val="bg2">
                  <a:lumMod val="10000"/>
                </a:schemeClr>
              </a:solidFill>
            </a:endParaRPr>
          </a:p>
          <a:p>
            <a:r>
              <a:rPr lang="en-US" sz="2000" b="1" dirty="0">
                <a:solidFill>
                  <a:schemeClr val="accent4">
                    <a:lumMod val="75000"/>
                  </a:schemeClr>
                </a:solidFill>
              </a:rPr>
              <a:t>Team Size           :</a:t>
            </a:r>
            <a:r>
              <a:rPr lang="en-US" sz="2000" b="1" dirty="0"/>
              <a:t>  3</a:t>
            </a:r>
          </a:p>
          <a:p>
            <a:r>
              <a:rPr lang="en-US" sz="2000" b="1" dirty="0">
                <a:solidFill>
                  <a:schemeClr val="accent4">
                    <a:lumMod val="75000"/>
                  </a:schemeClr>
                </a:solidFill>
              </a:rPr>
              <a:t>Team Leader      : </a:t>
            </a:r>
            <a:r>
              <a:rPr lang="en-US" sz="2000" b="1" dirty="0" err="1">
                <a:solidFill>
                  <a:schemeClr val="bg2">
                    <a:lumMod val="10000"/>
                  </a:schemeClr>
                </a:solidFill>
              </a:rPr>
              <a:t>Varadharajulapeta</a:t>
            </a:r>
            <a:r>
              <a:rPr lang="en-US" sz="2000" b="1" dirty="0">
                <a:solidFill>
                  <a:schemeClr val="bg2">
                    <a:lumMod val="10000"/>
                  </a:schemeClr>
                </a:solidFill>
              </a:rPr>
              <a:t> Swapna</a:t>
            </a:r>
          </a:p>
          <a:p>
            <a:r>
              <a:rPr lang="en-US" sz="2000" b="1" dirty="0">
                <a:solidFill>
                  <a:schemeClr val="accent4">
                    <a:lumMod val="75000"/>
                  </a:schemeClr>
                </a:solidFill>
              </a:rPr>
              <a:t>Team members  :</a:t>
            </a:r>
            <a:r>
              <a:rPr lang="en-US" sz="2000" b="1" dirty="0"/>
              <a:t> </a:t>
            </a:r>
            <a:r>
              <a:rPr lang="en-US" sz="2000" b="1" dirty="0" err="1"/>
              <a:t>Chippagiri</a:t>
            </a:r>
            <a:r>
              <a:rPr lang="en-US" sz="2000" b="1" dirty="0"/>
              <a:t> Sai Krishna</a:t>
            </a:r>
          </a:p>
          <a:p>
            <a:r>
              <a:rPr lang="en-US" sz="2000" b="1" dirty="0"/>
              <a:t>    	                        P Tharani</a:t>
            </a:r>
          </a:p>
          <a:p>
            <a:r>
              <a:rPr lang="en-US" sz="2000" b="1" dirty="0"/>
              <a:t>  	                 </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0EAA-70BB-2EAE-9FDB-93D32D14E933}"/>
              </a:ext>
            </a:extLst>
          </p:cNvPr>
          <p:cNvSpPr>
            <a:spLocks noGrp="1"/>
          </p:cNvSpPr>
          <p:nvPr>
            <p:ph type="title"/>
          </p:nvPr>
        </p:nvSpPr>
        <p:spPr>
          <a:xfrm>
            <a:off x="715100" y="445025"/>
            <a:ext cx="3856900" cy="572700"/>
          </a:xfrm>
        </p:spPr>
        <p:txBody>
          <a:bodyPr/>
          <a:lstStyle/>
          <a:p>
            <a:r>
              <a:rPr lang="en-US" dirty="0"/>
              <a:t>Sample Outcome:</a:t>
            </a:r>
            <a:endParaRPr lang="en-IN" dirty="0"/>
          </a:p>
        </p:txBody>
      </p:sp>
      <p:sp>
        <p:nvSpPr>
          <p:cNvPr id="3" name="Subtitle 2">
            <a:extLst>
              <a:ext uri="{FF2B5EF4-FFF2-40B4-BE49-F238E27FC236}">
                <a16:creationId xmlns:a16="http://schemas.microsoft.com/office/drawing/2014/main" id="{034981C6-8EF8-7A68-2D00-C2B08D4E7F05}"/>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AC4D1A4-EEF3-F24A-1CF9-397F42CF6256}"/>
              </a:ext>
            </a:extLst>
          </p:cNvPr>
          <p:cNvPicPr>
            <a:picLocks noChangeAspect="1"/>
          </p:cNvPicPr>
          <p:nvPr/>
        </p:nvPicPr>
        <p:blipFill>
          <a:blip r:embed="rId2"/>
          <a:stretch>
            <a:fillRect/>
          </a:stretch>
        </p:blipFill>
        <p:spPr>
          <a:xfrm>
            <a:off x="1955342" y="1017725"/>
            <a:ext cx="5233316" cy="3970990"/>
          </a:xfrm>
          <a:prstGeom prst="rect">
            <a:avLst/>
          </a:prstGeom>
        </p:spPr>
      </p:pic>
    </p:spTree>
    <p:extLst>
      <p:ext uri="{BB962C8B-B14F-4D97-AF65-F5344CB8AC3E}">
        <p14:creationId xmlns:p14="http://schemas.microsoft.com/office/powerpoint/2010/main" val="381902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47C3-403A-1124-F25D-8B07C907F8C3}"/>
              </a:ext>
            </a:extLst>
          </p:cNvPr>
          <p:cNvSpPr>
            <a:spLocks noGrp="1"/>
          </p:cNvSpPr>
          <p:nvPr>
            <p:ph type="title"/>
          </p:nvPr>
        </p:nvSpPr>
        <p:spPr>
          <a:xfrm>
            <a:off x="715100" y="445025"/>
            <a:ext cx="3803560" cy="572700"/>
          </a:xfrm>
        </p:spPr>
        <p:txBody>
          <a:bodyPr/>
          <a:lstStyle/>
          <a:p>
            <a:r>
              <a:rPr lang="en-IN" dirty="0"/>
              <a:t>🚀</a:t>
            </a:r>
            <a:r>
              <a:rPr lang="en-US" dirty="0"/>
              <a:t>Use Cases:</a:t>
            </a:r>
            <a:endParaRPr lang="en-IN" dirty="0"/>
          </a:p>
        </p:txBody>
      </p:sp>
      <p:sp>
        <p:nvSpPr>
          <p:cNvPr id="3" name="Subtitle 2">
            <a:extLst>
              <a:ext uri="{FF2B5EF4-FFF2-40B4-BE49-F238E27FC236}">
                <a16:creationId xmlns:a16="http://schemas.microsoft.com/office/drawing/2014/main" id="{EBFE9B3B-F57B-846A-DB9B-1C06D41E13F6}"/>
              </a:ext>
            </a:extLst>
          </p:cNvPr>
          <p:cNvSpPr>
            <a:spLocks noGrp="1"/>
          </p:cNvSpPr>
          <p:nvPr>
            <p:ph type="subTitle" idx="1"/>
          </p:nvPr>
        </p:nvSpPr>
        <p:spPr>
          <a:xfrm>
            <a:off x="1228350" y="1253945"/>
            <a:ext cx="5391900" cy="3590700"/>
          </a:xfrm>
        </p:spPr>
        <p:txBody>
          <a:bodyPr/>
          <a:lstStyle/>
          <a:p>
            <a:pPr>
              <a:lnSpc>
                <a:spcPct val="150000"/>
              </a:lnSpc>
            </a:pPr>
            <a:r>
              <a:rPr lang="en-IN" sz="1600" dirty="0">
                <a:latin typeface="+mn-lt"/>
              </a:rPr>
              <a:t>🗑️ </a:t>
            </a:r>
            <a:r>
              <a:rPr lang="en-US" sz="1600" dirty="0">
                <a:latin typeface="+mn-lt"/>
              </a:rPr>
              <a:t>Smart Waste Bins</a:t>
            </a:r>
          </a:p>
          <a:p>
            <a:pPr>
              <a:lnSpc>
                <a:spcPct val="150000"/>
              </a:lnSpc>
            </a:pPr>
            <a:r>
              <a:rPr lang="en-IN" sz="1600" dirty="0">
                <a:latin typeface="+mn-lt"/>
              </a:rPr>
              <a:t>🤖</a:t>
            </a:r>
            <a:r>
              <a:rPr lang="en-US" sz="1600" dirty="0">
                <a:latin typeface="+mn-lt"/>
              </a:rPr>
              <a:t>Automatically identify the type of waste dropped into bins and segregate it using robotic arms or separate compartments.</a:t>
            </a:r>
          </a:p>
          <a:p>
            <a:pPr>
              <a:lnSpc>
                <a:spcPct val="150000"/>
              </a:lnSpc>
            </a:pPr>
            <a:r>
              <a:rPr lang="en-IN" sz="1600" dirty="0">
                <a:latin typeface="+mn-lt"/>
              </a:rPr>
              <a:t>🔄</a:t>
            </a:r>
            <a:r>
              <a:rPr lang="en-US" sz="1600" dirty="0">
                <a:latin typeface="+mn-lt"/>
              </a:rPr>
              <a:t>Recycling Centers</a:t>
            </a:r>
          </a:p>
          <a:p>
            <a:pPr>
              <a:lnSpc>
                <a:spcPct val="150000"/>
              </a:lnSpc>
            </a:pPr>
            <a:r>
              <a:rPr lang="en-IN" sz="1600" dirty="0">
                <a:latin typeface="+mn-lt"/>
              </a:rPr>
              <a:t>🦾</a:t>
            </a:r>
            <a:r>
              <a:rPr lang="en-US" sz="1600" dirty="0">
                <a:latin typeface="+mn-lt"/>
              </a:rPr>
              <a:t>Accelerate the sorting process by classifying waste on conveyor belts using camera feeds</a:t>
            </a:r>
            <a:endParaRPr lang="en-IN" sz="1600" dirty="0">
              <a:latin typeface="+mn-lt"/>
            </a:endParaRPr>
          </a:p>
        </p:txBody>
      </p:sp>
    </p:spTree>
    <p:extLst>
      <p:ext uri="{BB962C8B-B14F-4D97-AF65-F5344CB8AC3E}">
        <p14:creationId xmlns:p14="http://schemas.microsoft.com/office/powerpoint/2010/main" val="188074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2B53-0F0A-3293-34A9-2BE96E77638C}"/>
              </a:ext>
            </a:extLst>
          </p:cNvPr>
          <p:cNvSpPr>
            <a:spLocks noGrp="1"/>
          </p:cNvSpPr>
          <p:nvPr>
            <p:ph type="title"/>
          </p:nvPr>
        </p:nvSpPr>
        <p:spPr>
          <a:xfrm>
            <a:off x="1016090" y="214811"/>
            <a:ext cx="4329340" cy="567497"/>
          </a:xfrm>
        </p:spPr>
        <p:txBody>
          <a:bodyPr/>
          <a:lstStyle/>
          <a:p>
            <a:r>
              <a:rPr lang="en-US" dirty="0"/>
              <a:t>How will it work?</a:t>
            </a:r>
            <a:endParaRPr lang="en-IN" dirty="0"/>
          </a:p>
        </p:txBody>
      </p:sp>
      <p:sp>
        <p:nvSpPr>
          <p:cNvPr id="4" name="Rectangle 1">
            <a:extLst>
              <a:ext uri="{FF2B5EF4-FFF2-40B4-BE49-F238E27FC236}">
                <a16:creationId xmlns:a16="http://schemas.microsoft.com/office/drawing/2014/main" id="{1BE87EF0-8468-ED9E-DBF7-9D3F14ED9E79}"/>
              </a:ext>
            </a:extLst>
          </p:cNvPr>
          <p:cNvSpPr>
            <a:spLocks noGrp="1" noChangeArrowheads="1"/>
          </p:cNvSpPr>
          <p:nvPr>
            <p:ph type="subTitle" idx="1"/>
          </p:nvPr>
        </p:nvSpPr>
        <p:spPr bwMode="auto">
          <a:xfrm>
            <a:off x="1363980" y="859288"/>
            <a:ext cx="772668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User Uploads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user opens the webpage and clicks the </a:t>
            </a:r>
            <a:r>
              <a:rPr kumimoji="0" lang="en-US" altLang="en-US" sz="1600" b="1" i="0" u="none" strike="noStrike" cap="none" normalizeH="0" baseline="0" dirty="0">
                <a:ln>
                  <a:noFill/>
                </a:ln>
                <a:solidFill>
                  <a:schemeClr val="tx1"/>
                </a:solidFill>
                <a:effectLst/>
                <a:latin typeface="Arial" panose="020B0604020202020204" pitchFamily="34" charset="0"/>
              </a:rPr>
              <a:t>Upload</a:t>
            </a:r>
            <a:r>
              <a:rPr kumimoji="0" lang="en-US" altLang="en-US" sz="1600" b="0" i="0" u="none" strike="noStrike" cap="none" normalizeH="0" baseline="0" dirty="0">
                <a:ln>
                  <a:noFill/>
                </a:ln>
                <a:solidFill>
                  <a:schemeClr val="tx1"/>
                </a:solidFill>
                <a:effectLst/>
                <a:latin typeface="Arial" panose="020B0604020202020204" pitchFamily="34" charset="0"/>
              </a:rPr>
              <a:t> button.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They select an image of waste (e.g., plastic bottle, food wrapper,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Image is Sent to the Model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Once uploaded, the image is either: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Sent to the </a:t>
            </a:r>
            <a:r>
              <a:rPr kumimoji="0" lang="en-US" altLang="en-US" sz="1600" b="1" i="0" u="none" strike="noStrike" cap="none" normalizeH="0" baseline="0" dirty="0">
                <a:ln>
                  <a:noFill/>
                </a:ln>
                <a:solidFill>
                  <a:schemeClr val="tx1"/>
                </a:solidFill>
                <a:effectLst/>
                <a:latin typeface="Arial" panose="020B0604020202020204" pitchFamily="34" charset="0"/>
              </a:rPr>
              <a:t>backend (Flask/Django)</a:t>
            </a:r>
            <a:r>
              <a:rPr kumimoji="0" lang="en-US" altLang="en-US" sz="1600" b="0" i="0" u="none" strike="noStrike" cap="none" normalizeH="0" baseline="0" dirty="0">
                <a:ln>
                  <a:noFill/>
                </a:ln>
                <a:solidFill>
                  <a:schemeClr val="tx1"/>
                </a:solidFill>
                <a:effectLst/>
                <a:latin typeface="Arial" panose="020B0604020202020204" pitchFamily="34" charset="0"/>
              </a:rPr>
              <a:t> where the ML model is hosted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Or processed directly in-browser (if using client-side inference like TensorFlow.js)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Model Processes the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model checks the image and </a:t>
            </a:r>
            <a:r>
              <a:rPr kumimoji="0" lang="en-US" altLang="en-US" sz="1600" b="1" i="0" u="none" strike="noStrike" cap="none" normalizeH="0" baseline="0" dirty="0">
                <a:ln>
                  <a:noFill/>
                </a:ln>
                <a:solidFill>
                  <a:schemeClr val="tx1"/>
                </a:solidFill>
                <a:effectLst/>
                <a:latin typeface="Arial" panose="020B0604020202020204" pitchFamily="34" charset="0"/>
              </a:rPr>
              <a:t>predicts</a:t>
            </a:r>
            <a:r>
              <a:rPr kumimoji="0" lang="en-US" altLang="en-US" sz="1600" b="0" i="0" u="none" strike="noStrike" cap="none" normalizeH="0" baseline="0" dirty="0">
                <a:ln>
                  <a:noFill/>
                </a:ln>
                <a:solidFill>
                  <a:schemeClr val="tx1"/>
                </a:solidFill>
                <a:effectLst/>
                <a:latin typeface="Arial" panose="020B0604020202020204" pitchFamily="34" charset="0"/>
              </a:rPr>
              <a:t> whether it 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Recyclable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Non-Recyclable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Prediction is Displayed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result is shown on the webpage — either as </a:t>
            </a:r>
            <a:r>
              <a:rPr kumimoji="0" lang="en-US" altLang="en-US" sz="1600" b="1" i="0" u="none" strike="noStrike" cap="none" normalizeH="0" baseline="0" dirty="0">
                <a:ln>
                  <a:noFill/>
                </a:ln>
                <a:solidFill>
                  <a:schemeClr val="tx1"/>
                </a:solidFill>
                <a:effectLst/>
                <a:latin typeface="Arial" panose="020B0604020202020204" pitchFamily="34" charset="0"/>
              </a:rPr>
              <a:t>text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label</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icon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489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531E-72DB-6708-6588-273FB61950A1}"/>
              </a:ext>
            </a:extLst>
          </p:cNvPr>
          <p:cNvSpPr>
            <a:spLocks noGrp="1"/>
          </p:cNvSpPr>
          <p:nvPr>
            <p:ph type="title"/>
          </p:nvPr>
        </p:nvSpPr>
        <p:spPr>
          <a:xfrm>
            <a:off x="720000" y="445025"/>
            <a:ext cx="3703317" cy="572700"/>
          </a:xfrm>
        </p:spPr>
        <p:txBody>
          <a:bodyPr/>
          <a:lstStyle/>
          <a:p>
            <a:r>
              <a:rPr lang="en-US" dirty="0"/>
              <a:t>Summary:</a:t>
            </a:r>
            <a:endParaRPr lang="en-IN" dirty="0"/>
          </a:p>
        </p:txBody>
      </p:sp>
      <p:sp>
        <p:nvSpPr>
          <p:cNvPr id="3" name="Text Placeholder 2">
            <a:extLst>
              <a:ext uri="{FF2B5EF4-FFF2-40B4-BE49-F238E27FC236}">
                <a16:creationId xmlns:a16="http://schemas.microsoft.com/office/drawing/2014/main" id="{69554E8E-E657-ABB1-C38E-952150D5E026}"/>
              </a:ext>
            </a:extLst>
          </p:cNvPr>
          <p:cNvSpPr>
            <a:spLocks noGrp="1"/>
          </p:cNvSpPr>
          <p:nvPr>
            <p:ph type="body" idx="1"/>
          </p:nvPr>
        </p:nvSpPr>
        <p:spPr/>
        <p:txBody>
          <a:bodyPr/>
          <a:lstStyle/>
          <a:p>
            <a:pPr>
              <a:lnSpc>
                <a:spcPct val="150000"/>
              </a:lnSpc>
            </a:pPr>
            <a:r>
              <a:rPr lang="en-US" sz="1600" dirty="0">
                <a:latin typeface="+mn-lt"/>
              </a:rPr>
              <a:t>This project presents a </a:t>
            </a:r>
            <a:r>
              <a:rPr lang="en-US" sz="1600" b="1" dirty="0">
                <a:latin typeface="+mn-lt"/>
              </a:rPr>
              <a:t>Waste Management System</a:t>
            </a:r>
            <a:r>
              <a:rPr lang="en-US" sz="1600" dirty="0">
                <a:latin typeface="+mn-lt"/>
              </a:rPr>
              <a:t> that leverages </a:t>
            </a:r>
            <a:r>
              <a:rPr lang="en-US" sz="1600" b="1" dirty="0">
                <a:latin typeface="+mn-lt"/>
              </a:rPr>
              <a:t>Machine Learning</a:t>
            </a:r>
            <a:r>
              <a:rPr lang="en-US" sz="1600" dirty="0">
                <a:latin typeface="+mn-lt"/>
              </a:rPr>
              <a:t> and a </a:t>
            </a:r>
            <a:r>
              <a:rPr lang="en-US" sz="1600" b="1" dirty="0">
                <a:latin typeface="+mn-lt"/>
              </a:rPr>
              <a:t>web-based interface</a:t>
            </a:r>
            <a:r>
              <a:rPr lang="en-US" sz="1600" dirty="0">
                <a:latin typeface="+mn-lt"/>
              </a:rPr>
              <a:t> to promote efficient and eco-friendly waste segregation.</a:t>
            </a:r>
          </a:p>
          <a:p>
            <a:pPr>
              <a:lnSpc>
                <a:spcPct val="150000"/>
              </a:lnSpc>
            </a:pPr>
            <a:r>
              <a:rPr lang="en-US" sz="1600" dirty="0">
                <a:latin typeface="+mn-lt"/>
              </a:rPr>
              <a:t>Using a </a:t>
            </a:r>
            <a:r>
              <a:rPr lang="en-US" sz="1600" b="1" dirty="0">
                <a:latin typeface="+mn-lt"/>
              </a:rPr>
              <a:t>waste classification dataset from Kaggle</a:t>
            </a:r>
            <a:r>
              <a:rPr lang="en-US" sz="1600" dirty="0">
                <a:latin typeface="+mn-lt"/>
              </a:rPr>
              <a:t>, we trained a model to distinguish between </a:t>
            </a:r>
            <a:r>
              <a:rPr lang="en-US" sz="1600" b="1" dirty="0">
                <a:latin typeface="+mn-lt"/>
              </a:rPr>
              <a:t>recyclable</a:t>
            </a:r>
            <a:r>
              <a:rPr lang="en-US" sz="1600" dirty="0">
                <a:latin typeface="+mn-lt"/>
              </a:rPr>
              <a:t> and </a:t>
            </a:r>
            <a:r>
              <a:rPr lang="en-US" sz="1600" b="1" dirty="0">
                <a:latin typeface="+mn-lt"/>
              </a:rPr>
              <a:t>non-recyclable</a:t>
            </a:r>
            <a:r>
              <a:rPr lang="en-US" sz="1600" dirty="0">
                <a:latin typeface="+mn-lt"/>
              </a:rPr>
              <a:t> waste. The model is integrated with an </a:t>
            </a:r>
            <a:r>
              <a:rPr lang="en-US" sz="1600" b="1" dirty="0">
                <a:latin typeface="+mn-lt"/>
              </a:rPr>
              <a:t>HTML webpage</a:t>
            </a:r>
            <a:r>
              <a:rPr lang="en-US" sz="1600" dirty="0">
                <a:latin typeface="+mn-lt"/>
              </a:rPr>
              <a:t>, allowing users to upload images of waste and receive instant classification results.</a:t>
            </a:r>
          </a:p>
          <a:p>
            <a:endParaRPr lang="en-IN" dirty="0"/>
          </a:p>
        </p:txBody>
      </p:sp>
    </p:spTree>
    <p:extLst>
      <p:ext uri="{BB962C8B-B14F-4D97-AF65-F5344CB8AC3E}">
        <p14:creationId xmlns:p14="http://schemas.microsoft.com/office/powerpoint/2010/main" val="259530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F723-A8CC-BBBF-5F5C-9E9F856F1499}"/>
              </a:ext>
            </a:extLst>
          </p:cNvPr>
          <p:cNvSpPr>
            <a:spLocks noGrp="1"/>
          </p:cNvSpPr>
          <p:nvPr>
            <p:ph type="title"/>
          </p:nvPr>
        </p:nvSpPr>
        <p:spPr>
          <a:xfrm>
            <a:off x="3413759" y="2065411"/>
            <a:ext cx="2684345" cy="847557"/>
          </a:xfrm>
        </p:spPr>
        <p:txBody>
          <a:bodyPr/>
          <a:lstStyle/>
          <a:p>
            <a:b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dirty="0"/>
          </a:p>
        </p:txBody>
      </p:sp>
      <p:pic>
        <p:nvPicPr>
          <p:cNvPr id="5124" name="Picture 4" descr="Environment Theme Thank You PowerPoint Template - SlideKit">
            <a:extLst>
              <a:ext uri="{FF2B5EF4-FFF2-40B4-BE49-F238E27FC236}">
                <a16:creationId xmlns:a16="http://schemas.microsoft.com/office/drawing/2014/main" id="{9065A297-5714-0EF8-B0A6-29FD36F11A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31760" y="594360"/>
            <a:ext cx="6042519" cy="366617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F6AA081-E973-4109-047C-4ECEA8807977}"/>
                  </a:ext>
                </a:extLst>
              </p14:cNvPr>
              <p14:cNvContentPartPr/>
              <p14:nvPr/>
            </p14:nvContentPartPr>
            <p14:xfrm>
              <a:off x="2018760" y="2674200"/>
              <a:ext cx="2118960" cy="30960"/>
            </p14:xfrm>
          </p:contentPart>
        </mc:Choice>
        <mc:Fallback xmlns="">
          <p:pic>
            <p:nvPicPr>
              <p:cNvPr id="8" name="Ink 7">
                <a:extLst>
                  <a:ext uri="{FF2B5EF4-FFF2-40B4-BE49-F238E27FC236}">
                    <a16:creationId xmlns:a16="http://schemas.microsoft.com/office/drawing/2014/main" id="{CF6AA081-E973-4109-047C-4ECEA8807977}"/>
                  </a:ext>
                </a:extLst>
              </p:cNvPr>
              <p:cNvPicPr/>
              <p:nvPr/>
            </p:nvPicPr>
            <p:blipFill>
              <a:blip r:embed="rId5"/>
              <a:stretch>
                <a:fillRect/>
              </a:stretch>
            </p:blipFill>
            <p:spPr>
              <a:xfrm>
                <a:off x="1965120" y="2566560"/>
                <a:ext cx="2226600" cy="246600"/>
              </a:xfrm>
              <a:prstGeom prst="rect">
                <a:avLst/>
              </a:prstGeom>
            </p:spPr>
          </p:pic>
        </mc:Fallback>
      </mc:AlternateContent>
    </p:spTree>
    <p:extLst>
      <p:ext uri="{BB962C8B-B14F-4D97-AF65-F5344CB8AC3E}">
        <p14:creationId xmlns:p14="http://schemas.microsoft.com/office/powerpoint/2010/main" val="250627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2"/>
        <p:cNvGrpSpPr/>
        <p:nvPr/>
      </p:nvGrpSpPr>
      <p:grpSpPr>
        <a:xfrm>
          <a:off x="0" y="0"/>
          <a:ext cx="0" cy="0"/>
          <a:chOff x="0" y="0"/>
          <a:chExt cx="0" cy="0"/>
        </a:xfrm>
      </p:grpSpPr>
      <p:sp>
        <p:nvSpPr>
          <p:cNvPr id="2153" name="Google Shape;2153;p34"/>
          <p:cNvSpPr txBox="1">
            <a:spLocks noGrp="1"/>
          </p:cNvSpPr>
          <p:nvPr>
            <p:ph type="title"/>
          </p:nvPr>
        </p:nvSpPr>
        <p:spPr>
          <a:xfrm>
            <a:off x="720000" y="445025"/>
            <a:ext cx="401555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2154" name="Google Shape;2154;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nSpc>
                <a:spcPct val="150000"/>
              </a:lnSpc>
              <a:buNone/>
            </a:pPr>
            <a:r>
              <a:rPr lang="en-US" sz="1800" dirty="0">
                <a:latin typeface="+mn-lt"/>
              </a:rPr>
              <a:t>Waste management is a growing concern in urban and rural areas, where the classification and disposal of waste are often inefficient, leading to environmental pollution, health hazards, and increased operational costs. Traditional waste sorting methods are manual, time-consuming, and error-prone. There is a need for a smart, automated system that can classify different types of waste (organic, plastic, metal, paper, etc.) accurately to enable efficient recycling, composting, or disposal.</a:t>
            </a:r>
            <a:endParaRPr sz="1800" dirty="0">
              <a:latin typeface="+mn-lt"/>
            </a:endParaRPr>
          </a:p>
        </p:txBody>
      </p:sp>
      <p:sp>
        <p:nvSpPr>
          <p:cNvPr id="2155" name="Google Shape;2155;p34"/>
          <p:cNvSpPr txBox="1"/>
          <p:nvPr/>
        </p:nvSpPr>
        <p:spPr>
          <a:xfrm>
            <a:off x="831900" y="4009200"/>
            <a:ext cx="21441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1"/>
              </a:solidFill>
              <a:latin typeface="Albert Sans"/>
              <a:ea typeface="Albert Sans"/>
              <a:cs typeface="Albert Sans"/>
              <a:sym typeface="Albert Sans"/>
            </a:endParaRPr>
          </a:p>
        </p:txBody>
      </p:sp>
      <p:sp>
        <p:nvSpPr>
          <p:cNvPr id="2156" name="Google Shape;2156;p34"/>
          <p:cNvSpPr txBox="1"/>
          <p:nvPr/>
        </p:nvSpPr>
        <p:spPr>
          <a:xfrm>
            <a:off x="3012150" y="4009200"/>
            <a:ext cx="55305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2B51-6B7C-6173-C3A4-93F969701A9C}"/>
              </a:ext>
            </a:extLst>
          </p:cNvPr>
          <p:cNvSpPr>
            <a:spLocks noGrp="1"/>
          </p:cNvSpPr>
          <p:nvPr>
            <p:ph type="title"/>
          </p:nvPr>
        </p:nvSpPr>
        <p:spPr>
          <a:xfrm>
            <a:off x="720000" y="445025"/>
            <a:ext cx="2878127" cy="572700"/>
          </a:xfrm>
        </p:spPr>
        <p:txBody>
          <a:bodyPr/>
          <a:lstStyle/>
          <a:p>
            <a:r>
              <a:rPr lang="en-US" dirty="0"/>
              <a:t>Content:</a:t>
            </a:r>
            <a:endParaRPr lang="en-IN" dirty="0"/>
          </a:p>
        </p:txBody>
      </p:sp>
      <p:sp>
        <p:nvSpPr>
          <p:cNvPr id="3" name="Text Placeholder 2">
            <a:extLst>
              <a:ext uri="{FF2B5EF4-FFF2-40B4-BE49-F238E27FC236}">
                <a16:creationId xmlns:a16="http://schemas.microsoft.com/office/drawing/2014/main" id="{E9DE5861-999F-FDE0-4127-AB5507E3B0D5}"/>
              </a:ext>
            </a:extLst>
          </p:cNvPr>
          <p:cNvSpPr>
            <a:spLocks noGrp="1"/>
          </p:cNvSpPr>
          <p:nvPr>
            <p:ph type="body" idx="1"/>
          </p:nvPr>
        </p:nvSpPr>
        <p:spPr>
          <a:xfrm>
            <a:off x="720000" y="1017725"/>
            <a:ext cx="7704000" cy="2401982"/>
          </a:xfrm>
        </p:spPr>
        <p:txBody>
          <a:bodyPr/>
          <a:lstStyle/>
          <a:p>
            <a:r>
              <a:rPr lang="en-US" sz="1800" dirty="0">
                <a:latin typeface="+mn-lt"/>
              </a:rPr>
              <a:t>Project name and Team introduction</a:t>
            </a:r>
          </a:p>
          <a:p>
            <a:r>
              <a:rPr lang="en-US" sz="1800" dirty="0">
                <a:latin typeface="+mn-lt"/>
              </a:rPr>
              <a:t>Problem Statement</a:t>
            </a:r>
          </a:p>
          <a:p>
            <a:r>
              <a:rPr lang="en-US" sz="1800" dirty="0">
                <a:latin typeface="+mn-lt"/>
              </a:rPr>
              <a:t>Abstract</a:t>
            </a:r>
          </a:p>
          <a:p>
            <a:r>
              <a:rPr lang="en-US" sz="1800" dirty="0">
                <a:latin typeface="+mn-lt"/>
              </a:rPr>
              <a:t>Proposed solution</a:t>
            </a:r>
          </a:p>
          <a:p>
            <a:r>
              <a:rPr lang="en-US" sz="1800" dirty="0">
                <a:latin typeface="+mn-lt"/>
              </a:rPr>
              <a:t>Target users</a:t>
            </a:r>
          </a:p>
          <a:p>
            <a:r>
              <a:rPr lang="en-US" sz="1800" dirty="0">
                <a:latin typeface="+mn-lt"/>
              </a:rPr>
              <a:t>Sample outcome</a:t>
            </a:r>
          </a:p>
          <a:p>
            <a:r>
              <a:rPr lang="en-US" sz="1800" dirty="0">
                <a:latin typeface="+mn-lt"/>
              </a:rPr>
              <a:t>Use cases</a:t>
            </a:r>
          </a:p>
          <a:p>
            <a:r>
              <a:rPr lang="en-US" sz="1800" dirty="0">
                <a:latin typeface="+mn-lt"/>
              </a:rPr>
              <a:t>How will it work</a:t>
            </a:r>
          </a:p>
          <a:p>
            <a:r>
              <a:rPr lang="en-US" sz="1800" dirty="0">
                <a:latin typeface="+mn-lt"/>
              </a:rPr>
              <a:t>Summary</a:t>
            </a:r>
          </a:p>
          <a:p>
            <a:r>
              <a:rPr lang="en-US" sz="1800" dirty="0">
                <a:latin typeface="+mn-lt"/>
              </a:rPr>
              <a:t>Thankyou</a:t>
            </a:r>
            <a:br>
              <a:rPr lang="en-US" sz="1800" dirty="0">
                <a:latin typeface="+mn-lt"/>
              </a:rPr>
            </a:br>
            <a:endParaRPr lang="en-US" sz="1800" dirty="0">
              <a:latin typeface="+mn-lt"/>
            </a:endParaRPr>
          </a:p>
          <a:p>
            <a:endParaRPr lang="en-IN" dirty="0"/>
          </a:p>
        </p:txBody>
      </p:sp>
    </p:spTree>
    <p:extLst>
      <p:ext uri="{BB962C8B-B14F-4D97-AF65-F5344CB8AC3E}">
        <p14:creationId xmlns:p14="http://schemas.microsoft.com/office/powerpoint/2010/main" val="12985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36"/>
          <p:cNvSpPr txBox="1">
            <a:spLocks noGrp="1"/>
          </p:cNvSpPr>
          <p:nvPr>
            <p:ph type="title"/>
          </p:nvPr>
        </p:nvSpPr>
        <p:spPr>
          <a:xfrm>
            <a:off x="126750" y="324609"/>
            <a:ext cx="285267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Abstract:</a:t>
            </a:r>
            <a:endParaRPr dirty="0"/>
          </a:p>
        </p:txBody>
      </p:sp>
      <p:grpSp>
        <p:nvGrpSpPr>
          <p:cNvPr id="2181" name="Google Shape;2181;p36"/>
          <p:cNvGrpSpPr/>
          <p:nvPr/>
        </p:nvGrpSpPr>
        <p:grpSpPr>
          <a:xfrm rot="5400000">
            <a:off x="7948277" y="2243222"/>
            <a:ext cx="435722" cy="544903"/>
            <a:chOff x="7164101" y="1562101"/>
            <a:chExt cx="1330450" cy="1663825"/>
          </a:xfrm>
        </p:grpSpPr>
        <p:sp>
          <p:nvSpPr>
            <p:cNvPr id="2182" name="Google Shape;2182;p36"/>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6"/>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6"/>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6"/>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6"/>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6"/>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6"/>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6"/>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6"/>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6"/>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6"/>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6"/>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6"/>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6"/>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6"/>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6"/>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6"/>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6"/>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6"/>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6"/>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2" name="Google Shape;2202;p36"/>
          <p:cNvGrpSpPr/>
          <p:nvPr/>
        </p:nvGrpSpPr>
        <p:grpSpPr>
          <a:xfrm rot="5400000">
            <a:off x="1701477" y="528147"/>
            <a:ext cx="435722" cy="544903"/>
            <a:chOff x="7164101" y="1562101"/>
            <a:chExt cx="1330450" cy="1663825"/>
          </a:xfrm>
        </p:grpSpPr>
        <p:sp>
          <p:nvSpPr>
            <p:cNvPr id="2203" name="Google Shape;2203;p36"/>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6"/>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6"/>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6"/>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7" name="Google Shape;2207;p36"/>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8" name="Google Shape;2208;p36"/>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36"/>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6"/>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6"/>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6"/>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6"/>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36"/>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6"/>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6"/>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7" name="Google Shape;2217;p36"/>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6"/>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6"/>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6"/>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6"/>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6"/>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3" name="Google Shape;2223;p36"/>
          <p:cNvGrpSpPr/>
          <p:nvPr/>
        </p:nvGrpSpPr>
        <p:grpSpPr>
          <a:xfrm>
            <a:off x="906394" y="3188118"/>
            <a:ext cx="2481279" cy="1675531"/>
            <a:chOff x="906394" y="3188118"/>
            <a:chExt cx="2481279" cy="1675531"/>
          </a:xfrm>
        </p:grpSpPr>
        <p:grpSp>
          <p:nvGrpSpPr>
            <p:cNvPr id="2224" name="Google Shape;2224;p36"/>
            <p:cNvGrpSpPr/>
            <p:nvPr/>
          </p:nvGrpSpPr>
          <p:grpSpPr>
            <a:xfrm rot="-1413491">
              <a:off x="1045407" y="3458650"/>
              <a:ext cx="1566941" cy="1022376"/>
              <a:chOff x="2458163" y="1723200"/>
              <a:chExt cx="1566863" cy="1022325"/>
            </a:xfrm>
          </p:grpSpPr>
          <p:sp>
            <p:nvSpPr>
              <p:cNvPr id="2225" name="Google Shape;2225;p36"/>
              <p:cNvSpPr/>
              <p:nvPr/>
            </p:nvSpPr>
            <p:spPr>
              <a:xfrm>
                <a:off x="2936001" y="2624875"/>
                <a:ext cx="614363" cy="120650"/>
              </a:xfrm>
              <a:custGeom>
                <a:avLst/>
                <a:gdLst/>
                <a:ahLst/>
                <a:cxnLst/>
                <a:rect l="l" t="t" r="r" b="b"/>
                <a:pathLst>
                  <a:path w="163" h="32" extrusionOk="0">
                    <a:moveTo>
                      <a:pt x="162" y="0"/>
                    </a:moveTo>
                    <a:cubicBezTo>
                      <a:pt x="81" y="0"/>
                      <a:pt x="81" y="0"/>
                      <a:pt x="81" y="0"/>
                    </a:cubicBezTo>
                    <a:cubicBezTo>
                      <a:pt x="1" y="0"/>
                      <a:pt x="1" y="0"/>
                      <a:pt x="1" y="0"/>
                    </a:cubicBezTo>
                    <a:cubicBezTo>
                      <a:pt x="1" y="0"/>
                      <a:pt x="0" y="24"/>
                      <a:pt x="1" y="27"/>
                    </a:cubicBezTo>
                    <a:cubicBezTo>
                      <a:pt x="2" y="29"/>
                      <a:pt x="48" y="32"/>
                      <a:pt x="81" y="32"/>
                    </a:cubicBezTo>
                    <a:cubicBezTo>
                      <a:pt x="114" y="32"/>
                      <a:pt x="161" y="29"/>
                      <a:pt x="162" y="27"/>
                    </a:cubicBezTo>
                    <a:cubicBezTo>
                      <a:pt x="163" y="24"/>
                      <a:pt x="162" y="0"/>
                      <a:pt x="162"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36"/>
              <p:cNvSpPr/>
              <p:nvPr/>
            </p:nvSpPr>
            <p:spPr>
              <a:xfrm>
                <a:off x="3851988" y="2375638"/>
                <a:ext cx="173038" cy="158750"/>
              </a:xfrm>
              <a:custGeom>
                <a:avLst/>
                <a:gdLst/>
                <a:ahLst/>
                <a:cxnLst/>
                <a:rect l="l" t="t" r="r" b="b"/>
                <a:pathLst>
                  <a:path w="46" h="42" extrusionOk="0">
                    <a:moveTo>
                      <a:pt x="32" y="0"/>
                    </a:moveTo>
                    <a:cubicBezTo>
                      <a:pt x="32" y="0"/>
                      <a:pt x="46" y="14"/>
                      <a:pt x="46" y="16"/>
                    </a:cubicBezTo>
                    <a:cubicBezTo>
                      <a:pt x="46" y="18"/>
                      <a:pt x="41" y="24"/>
                      <a:pt x="35" y="30"/>
                    </a:cubicBezTo>
                    <a:cubicBezTo>
                      <a:pt x="28" y="36"/>
                      <a:pt x="17" y="42"/>
                      <a:pt x="14" y="40"/>
                    </a:cubicBezTo>
                    <a:cubicBezTo>
                      <a:pt x="11" y="39"/>
                      <a:pt x="0" y="23"/>
                      <a:pt x="0" y="23"/>
                    </a:cubicBezTo>
                    <a:lnTo>
                      <a:pt x="3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36"/>
              <p:cNvSpPr/>
              <p:nvPr/>
            </p:nvSpPr>
            <p:spPr>
              <a:xfrm>
                <a:off x="2458163" y="2370875"/>
                <a:ext cx="169863" cy="158750"/>
              </a:xfrm>
              <a:custGeom>
                <a:avLst/>
                <a:gdLst/>
                <a:ahLst/>
                <a:cxnLst/>
                <a:rect l="l" t="t" r="r" b="b"/>
                <a:pathLst>
                  <a:path w="45" h="42" extrusionOk="0">
                    <a:moveTo>
                      <a:pt x="13" y="0"/>
                    </a:moveTo>
                    <a:cubicBezTo>
                      <a:pt x="13" y="0"/>
                      <a:pt x="0" y="14"/>
                      <a:pt x="0" y="16"/>
                    </a:cubicBezTo>
                    <a:cubicBezTo>
                      <a:pt x="0" y="18"/>
                      <a:pt x="4" y="24"/>
                      <a:pt x="11" y="30"/>
                    </a:cubicBezTo>
                    <a:cubicBezTo>
                      <a:pt x="17" y="36"/>
                      <a:pt x="29" y="42"/>
                      <a:pt x="32" y="40"/>
                    </a:cubicBezTo>
                    <a:cubicBezTo>
                      <a:pt x="35" y="39"/>
                      <a:pt x="45" y="23"/>
                      <a:pt x="45" y="23"/>
                    </a:cubicBezTo>
                    <a:lnTo>
                      <a:pt x="13"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36"/>
              <p:cNvSpPr/>
              <p:nvPr/>
            </p:nvSpPr>
            <p:spPr>
              <a:xfrm>
                <a:off x="2962988" y="2624875"/>
                <a:ext cx="7938" cy="104775"/>
              </a:xfrm>
              <a:custGeom>
                <a:avLst/>
                <a:gdLst/>
                <a:ahLst/>
                <a:cxnLst/>
                <a:rect l="l" t="t" r="r" b="b"/>
                <a:pathLst>
                  <a:path w="2" h="28" extrusionOk="0">
                    <a:moveTo>
                      <a:pt x="0" y="0"/>
                    </a:moveTo>
                    <a:cubicBezTo>
                      <a:pt x="0" y="28"/>
                      <a:pt x="0" y="28"/>
                      <a:pt x="0" y="28"/>
                    </a:cubicBezTo>
                    <a:cubicBezTo>
                      <a:pt x="0" y="28"/>
                      <a:pt x="1" y="28"/>
                      <a:pt x="2" y="28"/>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36"/>
              <p:cNvSpPr/>
              <p:nvPr/>
            </p:nvSpPr>
            <p:spPr>
              <a:xfrm>
                <a:off x="3023313" y="2624875"/>
                <a:ext cx="7938" cy="112713"/>
              </a:xfrm>
              <a:custGeom>
                <a:avLst/>
                <a:gdLst/>
                <a:ahLst/>
                <a:cxnLst/>
                <a:rect l="l" t="t" r="r" b="b"/>
                <a:pathLst>
                  <a:path w="2" h="30" extrusionOk="0">
                    <a:moveTo>
                      <a:pt x="0" y="0"/>
                    </a:moveTo>
                    <a:cubicBezTo>
                      <a:pt x="0" y="30"/>
                      <a:pt x="0" y="30"/>
                      <a:pt x="0" y="30"/>
                    </a:cubicBezTo>
                    <a:cubicBezTo>
                      <a:pt x="1" y="30"/>
                      <a:pt x="1" y="30"/>
                      <a:pt x="2" y="30"/>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36"/>
              <p:cNvSpPr/>
              <p:nvPr/>
            </p:nvSpPr>
            <p:spPr>
              <a:xfrm>
                <a:off x="3083638" y="2624875"/>
                <a:ext cx="7938" cy="115888"/>
              </a:xfrm>
              <a:custGeom>
                <a:avLst/>
                <a:gdLst/>
                <a:ahLst/>
                <a:cxnLst/>
                <a:rect l="l" t="t" r="r" b="b"/>
                <a:pathLst>
                  <a:path w="2" h="31" extrusionOk="0">
                    <a:moveTo>
                      <a:pt x="0" y="0"/>
                    </a:moveTo>
                    <a:cubicBezTo>
                      <a:pt x="0" y="31"/>
                      <a:pt x="0" y="31"/>
                      <a:pt x="0" y="31"/>
                    </a:cubicBezTo>
                    <a:cubicBezTo>
                      <a:pt x="1" y="31"/>
                      <a:pt x="2" y="31"/>
                      <a:pt x="2" y="31"/>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1" name="Google Shape;2231;p36"/>
              <p:cNvSpPr/>
              <p:nvPr/>
            </p:nvSpPr>
            <p:spPr>
              <a:xfrm>
                <a:off x="3147138" y="2624875"/>
                <a:ext cx="7938" cy="120650"/>
              </a:xfrm>
              <a:custGeom>
                <a:avLst/>
                <a:gdLst/>
                <a:ahLst/>
                <a:cxnLst/>
                <a:rect l="l" t="t" r="r" b="b"/>
                <a:pathLst>
                  <a:path w="2" h="32" extrusionOk="0">
                    <a:moveTo>
                      <a:pt x="0" y="0"/>
                    </a:moveTo>
                    <a:cubicBezTo>
                      <a:pt x="0" y="32"/>
                      <a:pt x="0" y="32"/>
                      <a:pt x="0" y="32"/>
                    </a:cubicBezTo>
                    <a:cubicBezTo>
                      <a:pt x="0"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36"/>
              <p:cNvSpPr/>
              <p:nvPr/>
            </p:nvSpPr>
            <p:spPr>
              <a:xfrm>
                <a:off x="3207463" y="2624875"/>
                <a:ext cx="7938" cy="120650"/>
              </a:xfrm>
              <a:custGeom>
                <a:avLst/>
                <a:gdLst/>
                <a:ahLst/>
                <a:cxnLst/>
                <a:rect l="l" t="t" r="r" b="b"/>
                <a:pathLst>
                  <a:path w="2" h="32" extrusionOk="0">
                    <a:moveTo>
                      <a:pt x="0" y="0"/>
                    </a:moveTo>
                    <a:cubicBezTo>
                      <a:pt x="0" y="32"/>
                      <a:pt x="0" y="32"/>
                      <a:pt x="0" y="32"/>
                    </a:cubicBezTo>
                    <a:cubicBezTo>
                      <a:pt x="1" y="32"/>
                      <a:pt x="2"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36"/>
              <p:cNvSpPr/>
              <p:nvPr/>
            </p:nvSpPr>
            <p:spPr>
              <a:xfrm>
                <a:off x="3272551" y="2624875"/>
                <a:ext cx="6350" cy="120650"/>
              </a:xfrm>
              <a:custGeom>
                <a:avLst/>
                <a:gdLst/>
                <a:ahLst/>
                <a:cxnLst/>
                <a:rect l="l" t="t" r="r" b="b"/>
                <a:pathLst>
                  <a:path w="2" h="32" extrusionOk="0">
                    <a:moveTo>
                      <a:pt x="0" y="0"/>
                    </a:moveTo>
                    <a:cubicBezTo>
                      <a:pt x="0" y="32"/>
                      <a:pt x="0" y="32"/>
                      <a:pt x="0" y="32"/>
                    </a:cubicBezTo>
                    <a:cubicBezTo>
                      <a:pt x="0"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4" name="Google Shape;2234;p36"/>
              <p:cNvSpPr/>
              <p:nvPr/>
            </p:nvSpPr>
            <p:spPr>
              <a:xfrm>
                <a:off x="3332876" y="2624875"/>
                <a:ext cx="6350" cy="120650"/>
              </a:xfrm>
              <a:custGeom>
                <a:avLst/>
                <a:gdLst/>
                <a:ahLst/>
                <a:cxnLst/>
                <a:rect l="l" t="t" r="r" b="b"/>
                <a:pathLst>
                  <a:path w="2" h="32" extrusionOk="0">
                    <a:moveTo>
                      <a:pt x="0" y="0"/>
                    </a:moveTo>
                    <a:cubicBezTo>
                      <a:pt x="0" y="32"/>
                      <a:pt x="0" y="32"/>
                      <a:pt x="0" y="32"/>
                    </a:cubicBezTo>
                    <a:cubicBezTo>
                      <a:pt x="1"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5" name="Google Shape;2235;p36"/>
              <p:cNvSpPr/>
              <p:nvPr/>
            </p:nvSpPr>
            <p:spPr>
              <a:xfrm>
                <a:off x="3393201" y="2624875"/>
                <a:ext cx="6350" cy="115888"/>
              </a:xfrm>
              <a:custGeom>
                <a:avLst/>
                <a:gdLst/>
                <a:ahLst/>
                <a:cxnLst/>
                <a:rect l="l" t="t" r="r" b="b"/>
                <a:pathLst>
                  <a:path w="2" h="31" extrusionOk="0">
                    <a:moveTo>
                      <a:pt x="0" y="0"/>
                    </a:moveTo>
                    <a:cubicBezTo>
                      <a:pt x="0" y="31"/>
                      <a:pt x="0" y="31"/>
                      <a:pt x="0" y="31"/>
                    </a:cubicBezTo>
                    <a:cubicBezTo>
                      <a:pt x="1" y="31"/>
                      <a:pt x="2" y="31"/>
                      <a:pt x="2" y="31"/>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36"/>
              <p:cNvSpPr/>
              <p:nvPr/>
            </p:nvSpPr>
            <p:spPr>
              <a:xfrm>
                <a:off x="3456701" y="2624875"/>
                <a:ext cx="7938" cy="112713"/>
              </a:xfrm>
              <a:custGeom>
                <a:avLst/>
                <a:gdLst/>
                <a:ahLst/>
                <a:cxnLst/>
                <a:rect l="l" t="t" r="r" b="b"/>
                <a:pathLst>
                  <a:path w="2" h="30" extrusionOk="0">
                    <a:moveTo>
                      <a:pt x="0" y="0"/>
                    </a:moveTo>
                    <a:cubicBezTo>
                      <a:pt x="0" y="30"/>
                      <a:pt x="0" y="30"/>
                      <a:pt x="0" y="30"/>
                    </a:cubicBezTo>
                    <a:cubicBezTo>
                      <a:pt x="0" y="30"/>
                      <a:pt x="1" y="30"/>
                      <a:pt x="2" y="30"/>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7" name="Google Shape;2237;p36"/>
              <p:cNvSpPr/>
              <p:nvPr/>
            </p:nvSpPr>
            <p:spPr>
              <a:xfrm>
                <a:off x="3517026" y="2624875"/>
                <a:ext cx="7938" cy="104775"/>
              </a:xfrm>
              <a:custGeom>
                <a:avLst/>
                <a:gdLst/>
                <a:ahLst/>
                <a:cxnLst/>
                <a:rect l="l" t="t" r="r" b="b"/>
                <a:pathLst>
                  <a:path w="2" h="28" extrusionOk="0">
                    <a:moveTo>
                      <a:pt x="0" y="0"/>
                    </a:moveTo>
                    <a:cubicBezTo>
                      <a:pt x="0" y="28"/>
                      <a:pt x="0" y="28"/>
                      <a:pt x="0" y="28"/>
                    </a:cubicBezTo>
                    <a:cubicBezTo>
                      <a:pt x="1" y="28"/>
                      <a:pt x="1" y="28"/>
                      <a:pt x="2" y="28"/>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36"/>
              <p:cNvSpPr/>
              <p:nvPr/>
            </p:nvSpPr>
            <p:spPr>
              <a:xfrm>
                <a:off x="2469276" y="1813663"/>
                <a:ext cx="1547813" cy="858838"/>
              </a:xfrm>
              <a:custGeom>
                <a:avLst/>
                <a:gdLst/>
                <a:ahLst/>
                <a:cxnLst/>
                <a:rect l="l" t="t" r="r" b="b"/>
                <a:pathLst>
                  <a:path w="411" h="228" extrusionOk="0">
                    <a:moveTo>
                      <a:pt x="403" y="146"/>
                    </a:moveTo>
                    <a:cubicBezTo>
                      <a:pt x="395" y="137"/>
                      <a:pt x="287" y="0"/>
                      <a:pt x="277" y="0"/>
                    </a:cubicBezTo>
                    <a:cubicBezTo>
                      <a:pt x="267" y="0"/>
                      <a:pt x="205" y="0"/>
                      <a:pt x="205" y="0"/>
                    </a:cubicBezTo>
                    <a:cubicBezTo>
                      <a:pt x="205" y="0"/>
                      <a:pt x="143" y="0"/>
                      <a:pt x="133" y="0"/>
                    </a:cubicBezTo>
                    <a:cubicBezTo>
                      <a:pt x="123" y="0"/>
                      <a:pt x="16" y="137"/>
                      <a:pt x="8" y="146"/>
                    </a:cubicBezTo>
                    <a:cubicBezTo>
                      <a:pt x="0" y="155"/>
                      <a:pt x="31" y="183"/>
                      <a:pt x="45" y="178"/>
                    </a:cubicBezTo>
                    <a:cubicBezTo>
                      <a:pt x="59" y="173"/>
                      <a:pt x="120" y="106"/>
                      <a:pt x="120" y="106"/>
                    </a:cubicBezTo>
                    <a:cubicBezTo>
                      <a:pt x="120" y="106"/>
                      <a:pt x="114" y="215"/>
                      <a:pt x="117" y="221"/>
                    </a:cubicBezTo>
                    <a:cubicBezTo>
                      <a:pt x="120" y="227"/>
                      <a:pt x="162" y="228"/>
                      <a:pt x="205" y="228"/>
                    </a:cubicBezTo>
                    <a:cubicBezTo>
                      <a:pt x="248" y="228"/>
                      <a:pt x="290" y="227"/>
                      <a:pt x="293" y="221"/>
                    </a:cubicBezTo>
                    <a:cubicBezTo>
                      <a:pt x="296" y="215"/>
                      <a:pt x="290" y="106"/>
                      <a:pt x="290" y="106"/>
                    </a:cubicBezTo>
                    <a:cubicBezTo>
                      <a:pt x="290" y="106"/>
                      <a:pt x="351" y="173"/>
                      <a:pt x="365" y="178"/>
                    </a:cubicBezTo>
                    <a:cubicBezTo>
                      <a:pt x="379" y="183"/>
                      <a:pt x="411" y="155"/>
                      <a:pt x="403" y="14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36"/>
              <p:cNvSpPr/>
              <p:nvPr/>
            </p:nvSpPr>
            <p:spPr>
              <a:xfrm>
                <a:off x="2639138" y="1975588"/>
                <a:ext cx="184150" cy="214313"/>
              </a:xfrm>
              <a:custGeom>
                <a:avLst/>
                <a:gdLst/>
                <a:ahLst/>
                <a:cxnLst/>
                <a:rect l="l" t="t" r="r" b="b"/>
                <a:pathLst>
                  <a:path w="49" h="57" extrusionOk="0">
                    <a:moveTo>
                      <a:pt x="38" y="34"/>
                    </a:moveTo>
                    <a:cubicBezTo>
                      <a:pt x="48" y="20"/>
                      <a:pt x="49" y="9"/>
                      <a:pt x="47" y="0"/>
                    </a:cubicBezTo>
                    <a:cubicBezTo>
                      <a:pt x="32" y="18"/>
                      <a:pt x="15" y="39"/>
                      <a:pt x="0" y="57"/>
                    </a:cubicBezTo>
                    <a:cubicBezTo>
                      <a:pt x="11" y="56"/>
                      <a:pt x="27" y="50"/>
                      <a:pt x="38"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36"/>
              <p:cNvSpPr/>
              <p:nvPr/>
            </p:nvSpPr>
            <p:spPr>
              <a:xfrm>
                <a:off x="3663076" y="1975588"/>
                <a:ext cx="180975" cy="214313"/>
              </a:xfrm>
              <a:custGeom>
                <a:avLst/>
                <a:gdLst/>
                <a:ahLst/>
                <a:cxnLst/>
                <a:rect l="l" t="t" r="r" b="b"/>
                <a:pathLst>
                  <a:path w="48" h="57" extrusionOk="0">
                    <a:moveTo>
                      <a:pt x="10" y="34"/>
                    </a:moveTo>
                    <a:cubicBezTo>
                      <a:pt x="0" y="20"/>
                      <a:pt x="0" y="9"/>
                      <a:pt x="1" y="0"/>
                    </a:cubicBezTo>
                    <a:cubicBezTo>
                      <a:pt x="17" y="18"/>
                      <a:pt x="33" y="39"/>
                      <a:pt x="48" y="57"/>
                    </a:cubicBezTo>
                    <a:cubicBezTo>
                      <a:pt x="37" y="56"/>
                      <a:pt x="21" y="50"/>
                      <a:pt x="1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36"/>
              <p:cNvSpPr/>
              <p:nvPr/>
            </p:nvSpPr>
            <p:spPr>
              <a:xfrm>
                <a:off x="2936001" y="2008925"/>
                <a:ext cx="207963" cy="219075"/>
              </a:xfrm>
              <a:custGeom>
                <a:avLst/>
                <a:gdLst/>
                <a:ahLst/>
                <a:cxnLst/>
                <a:rect l="l" t="t" r="r" b="b"/>
                <a:pathLst>
                  <a:path w="131" h="138" extrusionOk="0">
                    <a:moveTo>
                      <a:pt x="67" y="138"/>
                    </a:moveTo>
                    <a:lnTo>
                      <a:pt x="0" y="69"/>
                    </a:lnTo>
                    <a:lnTo>
                      <a:pt x="67" y="0"/>
                    </a:lnTo>
                    <a:lnTo>
                      <a:pt x="131" y="69"/>
                    </a:lnTo>
                    <a:lnTo>
                      <a:pt x="67"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36"/>
              <p:cNvSpPr/>
              <p:nvPr/>
            </p:nvSpPr>
            <p:spPr>
              <a:xfrm>
                <a:off x="3143963" y="2008925"/>
                <a:ext cx="206375" cy="219075"/>
              </a:xfrm>
              <a:custGeom>
                <a:avLst/>
                <a:gdLst/>
                <a:ahLst/>
                <a:cxnLst/>
                <a:rect l="l" t="t" r="r" b="b"/>
                <a:pathLst>
                  <a:path w="130" h="138" extrusionOk="0">
                    <a:moveTo>
                      <a:pt x="66" y="138"/>
                    </a:moveTo>
                    <a:lnTo>
                      <a:pt x="0" y="69"/>
                    </a:lnTo>
                    <a:lnTo>
                      <a:pt x="66" y="0"/>
                    </a:lnTo>
                    <a:lnTo>
                      <a:pt x="130" y="69"/>
                    </a:lnTo>
                    <a:lnTo>
                      <a:pt x="66"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36"/>
              <p:cNvSpPr/>
              <p:nvPr/>
            </p:nvSpPr>
            <p:spPr>
              <a:xfrm>
                <a:off x="3350338" y="2008925"/>
                <a:ext cx="207963" cy="219075"/>
              </a:xfrm>
              <a:custGeom>
                <a:avLst/>
                <a:gdLst/>
                <a:ahLst/>
                <a:cxnLst/>
                <a:rect l="l" t="t" r="r" b="b"/>
                <a:pathLst>
                  <a:path w="131" h="138" extrusionOk="0">
                    <a:moveTo>
                      <a:pt x="65" y="138"/>
                    </a:moveTo>
                    <a:lnTo>
                      <a:pt x="0" y="69"/>
                    </a:lnTo>
                    <a:lnTo>
                      <a:pt x="65" y="0"/>
                    </a:lnTo>
                    <a:lnTo>
                      <a:pt x="131" y="69"/>
                    </a:lnTo>
                    <a:lnTo>
                      <a:pt x="65"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36"/>
              <p:cNvSpPr/>
              <p:nvPr/>
            </p:nvSpPr>
            <p:spPr>
              <a:xfrm>
                <a:off x="2918538" y="1813663"/>
                <a:ext cx="55563" cy="400050"/>
              </a:xfrm>
              <a:custGeom>
                <a:avLst/>
                <a:gdLst/>
                <a:ahLst/>
                <a:cxnLst/>
                <a:rect l="l" t="t" r="r" b="b"/>
                <a:pathLst>
                  <a:path w="35" h="252" extrusionOk="0">
                    <a:moveTo>
                      <a:pt x="4" y="252"/>
                    </a:moveTo>
                    <a:lnTo>
                      <a:pt x="0" y="252"/>
                    </a:lnTo>
                    <a:lnTo>
                      <a:pt x="30" y="0"/>
                    </a:lnTo>
                    <a:lnTo>
                      <a:pt x="35" y="0"/>
                    </a:lnTo>
                    <a:lnTo>
                      <a:pt x="4" y="2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36"/>
              <p:cNvSpPr/>
              <p:nvPr/>
            </p:nvSpPr>
            <p:spPr>
              <a:xfrm>
                <a:off x="3509088" y="1813663"/>
                <a:ext cx="57150" cy="400050"/>
              </a:xfrm>
              <a:custGeom>
                <a:avLst/>
                <a:gdLst/>
                <a:ahLst/>
                <a:cxnLst/>
                <a:rect l="l" t="t" r="r" b="b"/>
                <a:pathLst>
                  <a:path w="36" h="252" extrusionOk="0">
                    <a:moveTo>
                      <a:pt x="31" y="252"/>
                    </a:moveTo>
                    <a:lnTo>
                      <a:pt x="0" y="0"/>
                    </a:lnTo>
                    <a:lnTo>
                      <a:pt x="5" y="0"/>
                    </a:lnTo>
                    <a:lnTo>
                      <a:pt x="36" y="252"/>
                    </a:lnTo>
                    <a:lnTo>
                      <a:pt x="31" y="2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36"/>
              <p:cNvSpPr/>
              <p:nvPr/>
            </p:nvSpPr>
            <p:spPr>
              <a:xfrm>
                <a:off x="3147137" y="1727050"/>
                <a:ext cx="41275" cy="119950"/>
              </a:xfrm>
              <a:custGeom>
                <a:avLst/>
                <a:gdLst/>
                <a:ahLst/>
                <a:cxnLst/>
                <a:rect l="l" t="t" r="r" b="b"/>
                <a:pathLst>
                  <a:path w="11" h="33" extrusionOk="0">
                    <a:moveTo>
                      <a:pt x="0" y="0"/>
                    </a:moveTo>
                    <a:cubicBezTo>
                      <a:pt x="0" y="31"/>
                      <a:pt x="0" y="31"/>
                      <a:pt x="0" y="31"/>
                    </a:cubicBezTo>
                    <a:cubicBezTo>
                      <a:pt x="3" y="32"/>
                      <a:pt x="7" y="32"/>
                      <a:pt x="11" y="33"/>
                    </a:cubicBezTo>
                    <a:cubicBezTo>
                      <a:pt x="11" y="0"/>
                      <a:pt x="11" y="0"/>
                      <a:pt x="11" y="0"/>
                    </a:cubicBezTo>
                    <a:cubicBezTo>
                      <a:pt x="7" y="0"/>
                      <a:pt x="3"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36"/>
              <p:cNvSpPr/>
              <p:nvPr/>
            </p:nvSpPr>
            <p:spPr>
              <a:xfrm>
                <a:off x="3196350" y="1727050"/>
                <a:ext cx="38100" cy="119950"/>
              </a:xfrm>
              <a:custGeom>
                <a:avLst/>
                <a:gdLst/>
                <a:ahLst/>
                <a:cxnLst/>
                <a:rect l="l" t="t" r="r" b="b"/>
                <a:pathLst>
                  <a:path w="10" h="33" extrusionOk="0">
                    <a:moveTo>
                      <a:pt x="0" y="0"/>
                    </a:moveTo>
                    <a:cubicBezTo>
                      <a:pt x="0" y="33"/>
                      <a:pt x="0" y="33"/>
                      <a:pt x="0" y="33"/>
                    </a:cubicBezTo>
                    <a:cubicBezTo>
                      <a:pt x="3" y="33"/>
                      <a:pt x="7" y="33"/>
                      <a:pt x="10" y="33"/>
                    </a:cubicBezTo>
                    <a:cubicBezTo>
                      <a:pt x="10" y="1"/>
                      <a:pt x="10" y="1"/>
                      <a:pt x="10" y="1"/>
                    </a:cubicBezTo>
                    <a:cubicBezTo>
                      <a:pt x="7" y="1"/>
                      <a:pt x="3" y="1"/>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8" name="Google Shape;2248;p36"/>
              <p:cNvSpPr/>
              <p:nvPr/>
            </p:nvSpPr>
            <p:spPr>
              <a:xfrm>
                <a:off x="3242387" y="1730126"/>
                <a:ext cx="41275" cy="116874"/>
              </a:xfrm>
              <a:custGeom>
                <a:avLst/>
                <a:gdLst/>
                <a:ahLst/>
                <a:cxnLst/>
                <a:rect l="l" t="t" r="r" b="b"/>
                <a:pathLst>
                  <a:path w="11" h="32" extrusionOk="0">
                    <a:moveTo>
                      <a:pt x="0" y="0"/>
                    </a:moveTo>
                    <a:cubicBezTo>
                      <a:pt x="0" y="0"/>
                      <a:pt x="0" y="0"/>
                      <a:pt x="0" y="0"/>
                    </a:cubicBezTo>
                    <a:cubicBezTo>
                      <a:pt x="0" y="32"/>
                      <a:pt x="0" y="32"/>
                      <a:pt x="0" y="32"/>
                    </a:cubicBezTo>
                    <a:cubicBezTo>
                      <a:pt x="0" y="32"/>
                      <a:pt x="0" y="32"/>
                      <a:pt x="0" y="32"/>
                    </a:cubicBezTo>
                    <a:cubicBezTo>
                      <a:pt x="4" y="32"/>
                      <a:pt x="8" y="32"/>
                      <a:pt x="11" y="32"/>
                    </a:cubicBezTo>
                    <a:cubicBezTo>
                      <a:pt x="11" y="0"/>
                      <a:pt x="11" y="0"/>
                      <a:pt x="11" y="0"/>
                    </a:cubicBezTo>
                    <a:cubicBezTo>
                      <a:pt x="8" y="0"/>
                      <a:pt x="4"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9" name="Google Shape;2249;p36"/>
              <p:cNvSpPr/>
              <p:nvPr/>
            </p:nvSpPr>
            <p:spPr>
              <a:xfrm>
                <a:off x="3097925" y="1727437"/>
                <a:ext cx="42863" cy="116874"/>
              </a:xfrm>
              <a:custGeom>
                <a:avLst/>
                <a:gdLst/>
                <a:ahLst/>
                <a:cxnLst/>
                <a:rect l="l" t="t" r="r" b="b"/>
                <a:pathLst>
                  <a:path w="11" h="32" extrusionOk="0">
                    <a:moveTo>
                      <a:pt x="0" y="0"/>
                    </a:moveTo>
                    <a:cubicBezTo>
                      <a:pt x="0" y="29"/>
                      <a:pt x="0" y="29"/>
                      <a:pt x="0" y="29"/>
                    </a:cubicBezTo>
                    <a:cubicBezTo>
                      <a:pt x="3" y="30"/>
                      <a:pt x="7" y="31"/>
                      <a:pt x="11" y="32"/>
                    </a:cubicBezTo>
                    <a:cubicBezTo>
                      <a:pt x="11" y="0"/>
                      <a:pt x="11" y="0"/>
                      <a:pt x="11" y="0"/>
                    </a:cubicBezTo>
                    <a:cubicBezTo>
                      <a:pt x="7" y="0"/>
                      <a:pt x="3"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36"/>
              <p:cNvSpPr/>
              <p:nvPr/>
            </p:nvSpPr>
            <p:spPr>
              <a:xfrm>
                <a:off x="3290012" y="1727050"/>
                <a:ext cx="42863" cy="119950"/>
              </a:xfrm>
              <a:custGeom>
                <a:avLst/>
                <a:gdLst/>
                <a:ahLst/>
                <a:cxnLst/>
                <a:rect l="l" t="t" r="r" b="b"/>
                <a:pathLst>
                  <a:path w="11" h="33" extrusionOk="0">
                    <a:moveTo>
                      <a:pt x="0" y="0"/>
                    </a:moveTo>
                    <a:cubicBezTo>
                      <a:pt x="0" y="33"/>
                      <a:pt x="0" y="33"/>
                      <a:pt x="0" y="33"/>
                    </a:cubicBezTo>
                    <a:cubicBezTo>
                      <a:pt x="4" y="32"/>
                      <a:pt x="8" y="32"/>
                      <a:pt x="11" y="31"/>
                    </a:cubicBezTo>
                    <a:cubicBezTo>
                      <a:pt x="11" y="0"/>
                      <a:pt x="11" y="0"/>
                      <a:pt x="11" y="0"/>
                    </a:cubicBezTo>
                    <a:cubicBezTo>
                      <a:pt x="7" y="0"/>
                      <a:pt x="4"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36"/>
              <p:cNvSpPr/>
              <p:nvPr/>
            </p:nvSpPr>
            <p:spPr>
              <a:xfrm>
                <a:off x="3075700" y="1724738"/>
                <a:ext cx="19050" cy="106110"/>
              </a:xfrm>
              <a:custGeom>
                <a:avLst/>
                <a:gdLst/>
                <a:ahLst/>
                <a:cxnLst/>
                <a:rect l="l" t="t" r="r" b="b"/>
                <a:pathLst>
                  <a:path w="5" h="29" extrusionOk="0">
                    <a:moveTo>
                      <a:pt x="2" y="1"/>
                    </a:moveTo>
                    <a:cubicBezTo>
                      <a:pt x="1" y="2"/>
                      <a:pt x="0" y="26"/>
                      <a:pt x="0" y="26"/>
                    </a:cubicBezTo>
                    <a:cubicBezTo>
                      <a:pt x="0" y="26"/>
                      <a:pt x="2" y="27"/>
                      <a:pt x="5" y="29"/>
                    </a:cubicBezTo>
                    <a:cubicBezTo>
                      <a:pt x="5" y="0"/>
                      <a:pt x="5" y="0"/>
                      <a:pt x="5" y="0"/>
                    </a:cubicBezTo>
                    <a:cubicBezTo>
                      <a:pt x="4" y="0"/>
                      <a:pt x="3" y="0"/>
                      <a:pt x="2" y="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36"/>
              <p:cNvSpPr/>
              <p:nvPr/>
            </p:nvSpPr>
            <p:spPr>
              <a:xfrm>
                <a:off x="3385262" y="1723200"/>
                <a:ext cx="30163" cy="109186"/>
              </a:xfrm>
              <a:custGeom>
                <a:avLst/>
                <a:gdLst/>
                <a:ahLst/>
                <a:cxnLst/>
                <a:rect l="l" t="t" r="r" b="b"/>
                <a:pathLst>
                  <a:path w="8" h="30" extrusionOk="0">
                    <a:moveTo>
                      <a:pt x="8" y="26"/>
                    </a:moveTo>
                    <a:cubicBezTo>
                      <a:pt x="8" y="26"/>
                      <a:pt x="6" y="2"/>
                      <a:pt x="5" y="1"/>
                    </a:cubicBezTo>
                    <a:cubicBezTo>
                      <a:pt x="5" y="0"/>
                      <a:pt x="3" y="0"/>
                      <a:pt x="0" y="1"/>
                    </a:cubicBezTo>
                    <a:cubicBezTo>
                      <a:pt x="0" y="30"/>
                      <a:pt x="0" y="30"/>
                      <a:pt x="0" y="30"/>
                    </a:cubicBezTo>
                    <a:cubicBezTo>
                      <a:pt x="6" y="28"/>
                      <a:pt x="8" y="26"/>
                      <a:pt x="8" y="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36"/>
              <p:cNvSpPr/>
              <p:nvPr/>
            </p:nvSpPr>
            <p:spPr>
              <a:xfrm>
                <a:off x="3339225" y="1727813"/>
                <a:ext cx="38100" cy="116874"/>
              </a:xfrm>
              <a:custGeom>
                <a:avLst/>
                <a:gdLst/>
                <a:ahLst/>
                <a:cxnLst/>
                <a:rect l="l" t="t" r="r" b="b"/>
                <a:pathLst>
                  <a:path w="10" h="32" extrusionOk="0">
                    <a:moveTo>
                      <a:pt x="0" y="1"/>
                    </a:moveTo>
                    <a:cubicBezTo>
                      <a:pt x="0" y="32"/>
                      <a:pt x="0" y="32"/>
                      <a:pt x="0" y="32"/>
                    </a:cubicBezTo>
                    <a:cubicBezTo>
                      <a:pt x="4" y="31"/>
                      <a:pt x="7" y="30"/>
                      <a:pt x="10" y="29"/>
                    </a:cubicBezTo>
                    <a:cubicBezTo>
                      <a:pt x="10" y="0"/>
                      <a:pt x="10" y="0"/>
                      <a:pt x="10" y="0"/>
                    </a:cubicBezTo>
                    <a:cubicBezTo>
                      <a:pt x="7" y="0"/>
                      <a:pt x="4" y="0"/>
                      <a:pt x="0" y="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36"/>
              <p:cNvSpPr/>
              <p:nvPr/>
            </p:nvSpPr>
            <p:spPr>
              <a:xfrm>
                <a:off x="3093176" y="1726050"/>
                <a:ext cx="6350" cy="112713"/>
              </a:xfrm>
              <a:custGeom>
                <a:avLst/>
                <a:gdLst/>
                <a:ahLst/>
                <a:cxnLst/>
                <a:rect l="l" t="t" r="r" b="b"/>
                <a:pathLst>
                  <a:path w="2" h="30" extrusionOk="0">
                    <a:moveTo>
                      <a:pt x="0" y="0"/>
                    </a:moveTo>
                    <a:cubicBezTo>
                      <a:pt x="0" y="29"/>
                      <a:pt x="0" y="29"/>
                      <a:pt x="0" y="29"/>
                    </a:cubicBezTo>
                    <a:cubicBezTo>
                      <a:pt x="1" y="29"/>
                      <a:pt x="2" y="29"/>
                      <a:pt x="2" y="30"/>
                    </a:cubicBezTo>
                    <a:cubicBezTo>
                      <a:pt x="2" y="1"/>
                      <a:pt x="2" y="1"/>
                      <a:pt x="2" y="1"/>
                    </a:cubicBezTo>
                    <a:cubicBezTo>
                      <a:pt x="2"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36"/>
              <p:cNvSpPr/>
              <p:nvPr/>
            </p:nvSpPr>
            <p:spPr>
              <a:xfrm>
                <a:off x="3140788" y="1723963"/>
                <a:ext cx="6350" cy="120650"/>
              </a:xfrm>
              <a:custGeom>
                <a:avLst/>
                <a:gdLst/>
                <a:ahLst/>
                <a:cxnLst/>
                <a:rect l="l" t="t" r="r" b="b"/>
                <a:pathLst>
                  <a:path w="2" h="32" extrusionOk="0">
                    <a:moveTo>
                      <a:pt x="0" y="0"/>
                    </a:moveTo>
                    <a:cubicBezTo>
                      <a:pt x="0" y="32"/>
                      <a:pt x="0" y="32"/>
                      <a:pt x="0" y="32"/>
                    </a:cubicBezTo>
                    <a:cubicBezTo>
                      <a:pt x="1" y="32"/>
                      <a:pt x="1" y="32"/>
                      <a:pt x="2" y="32"/>
                    </a:cubicBezTo>
                    <a:cubicBezTo>
                      <a:pt x="2" y="1"/>
                      <a:pt x="2" y="1"/>
                      <a:pt x="2" y="1"/>
                    </a:cubicBezTo>
                    <a:cubicBezTo>
                      <a:pt x="1"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36"/>
              <p:cNvSpPr/>
              <p:nvPr/>
            </p:nvSpPr>
            <p:spPr>
              <a:xfrm>
                <a:off x="3188413" y="1727138"/>
                <a:ext cx="7938" cy="123825"/>
              </a:xfrm>
              <a:custGeom>
                <a:avLst/>
                <a:gdLst/>
                <a:ahLst/>
                <a:cxnLst/>
                <a:rect l="l" t="t" r="r" b="b"/>
                <a:pathLst>
                  <a:path w="2" h="33" extrusionOk="0">
                    <a:moveTo>
                      <a:pt x="0" y="0"/>
                    </a:moveTo>
                    <a:cubicBezTo>
                      <a:pt x="0" y="33"/>
                      <a:pt x="0" y="33"/>
                      <a:pt x="0" y="33"/>
                    </a:cubicBezTo>
                    <a:cubicBezTo>
                      <a:pt x="0" y="33"/>
                      <a:pt x="1" y="33"/>
                      <a:pt x="2" y="33"/>
                    </a:cubicBezTo>
                    <a:cubicBezTo>
                      <a:pt x="2" y="0"/>
                      <a:pt x="2" y="0"/>
                      <a:pt x="2" y="0"/>
                    </a:cubicBezTo>
                    <a:cubicBezTo>
                      <a:pt x="1" y="0"/>
                      <a:pt x="0"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36"/>
              <p:cNvSpPr/>
              <p:nvPr/>
            </p:nvSpPr>
            <p:spPr>
              <a:xfrm>
                <a:off x="3234451" y="1730313"/>
                <a:ext cx="7938" cy="120650"/>
              </a:xfrm>
              <a:custGeom>
                <a:avLst/>
                <a:gdLst/>
                <a:ahLst/>
                <a:cxnLst/>
                <a:rect l="l" t="t" r="r" b="b"/>
                <a:pathLst>
                  <a:path w="2" h="32" extrusionOk="0">
                    <a:moveTo>
                      <a:pt x="0" y="0"/>
                    </a:moveTo>
                    <a:cubicBezTo>
                      <a:pt x="0" y="32"/>
                      <a:pt x="0" y="32"/>
                      <a:pt x="0" y="32"/>
                    </a:cubicBezTo>
                    <a:cubicBezTo>
                      <a:pt x="1" y="32"/>
                      <a:pt x="2" y="32"/>
                      <a:pt x="2" y="32"/>
                    </a:cubicBezTo>
                    <a:cubicBezTo>
                      <a:pt x="2" y="0"/>
                      <a:pt x="2" y="0"/>
                      <a:pt x="2" y="0"/>
                    </a:cubicBezTo>
                    <a:cubicBezTo>
                      <a:pt x="2"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36"/>
              <p:cNvSpPr/>
              <p:nvPr/>
            </p:nvSpPr>
            <p:spPr>
              <a:xfrm>
                <a:off x="3283663" y="1727138"/>
                <a:ext cx="6350" cy="123825"/>
              </a:xfrm>
              <a:custGeom>
                <a:avLst/>
                <a:gdLst/>
                <a:ahLst/>
                <a:cxnLst/>
                <a:rect l="l" t="t" r="r" b="b"/>
                <a:pathLst>
                  <a:path w="2" h="33" extrusionOk="0">
                    <a:moveTo>
                      <a:pt x="0" y="1"/>
                    </a:moveTo>
                    <a:cubicBezTo>
                      <a:pt x="0" y="33"/>
                      <a:pt x="0" y="33"/>
                      <a:pt x="0" y="33"/>
                    </a:cubicBezTo>
                    <a:cubicBezTo>
                      <a:pt x="1" y="33"/>
                      <a:pt x="1" y="33"/>
                      <a:pt x="2" y="33"/>
                    </a:cubicBezTo>
                    <a:cubicBezTo>
                      <a:pt x="2" y="0"/>
                      <a:pt x="2" y="0"/>
                      <a:pt x="2" y="0"/>
                    </a:cubicBezTo>
                    <a:cubicBezTo>
                      <a:pt x="1" y="0"/>
                      <a:pt x="1" y="0"/>
                      <a:pt x="0"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36"/>
              <p:cNvSpPr/>
              <p:nvPr/>
            </p:nvSpPr>
            <p:spPr>
              <a:xfrm>
                <a:off x="3332876" y="1727138"/>
                <a:ext cx="6350" cy="117475"/>
              </a:xfrm>
              <a:custGeom>
                <a:avLst/>
                <a:gdLst/>
                <a:ahLst/>
                <a:cxnLst/>
                <a:rect l="l" t="t" r="r" b="b"/>
                <a:pathLst>
                  <a:path w="2" h="31" extrusionOk="0">
                    <a:moveTo>
                      <a:pt x="0" y="0"/>
                    </a:moveTo>
                    <a:cubicBezTo>
                      <a:pt x="0" y="31"/>
                      <a:pt x="0" y="31"/>
                      <a:pt x="0" y="31"/>
                    </a:cubicBezTo>
                    <a:cubicBezTo>
                      <a:pt x="0" y="31"/>
                      <a:pt x="1" y="31"/>
                      <a:pt x="2" y="31"/>
                    </a:cubicBezTo>
                    <a:cubicBezTo>
                      <a:pt x="2" y="0"/>
                      <a:pt x="2" y="0"/>
                      <a:pt x="2" y="0"/>
                    </a:cubicBezTo>
                    <a:cubicBezTo>
                      <a:pt x="1" y="0"/>
                      <a:pt x="0"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0" name="Google Shape;2260;p36"/>
              <p:cNvSpPr/>
              <p:nvPr/>
            </p:nvSpPr>
            <p:spPr>
              <a:xfrm>
                <a:off x="3377326" y="1728425"/>
                <a:ext cx="7938" cy="107950"/>
              </a:xfrm>
              <a:custGeom>
                <a:avLst/>
                <a:gdLst/>
                <a:ahLst/>
                <a:cxnLst/>
                <a:rect l="l" t="t" r="r" b="b"/>
                <a:pathLst>
                  <a:path w="2" h="29" extrusionOk="0">
                    <a:moveTo>
                      <a:pt x="2" y="0"/>
                    </a:moveTo>
                    <a:cubicBezTo>
                      <a:pt x="2" y="0"/>
                      <a:pt x="1" y="0"/>
                      <a:pt x="0" y="0"/>
                    </a:cubicBezTo>
                    <a:cubicBezTo>
                      <a:pt x="0" y="29"/>
                      <a:pt x="0" y="29"/>
                      <a:pt x="0" y="29"/>
                    </a:cubicBezTo>
                    <a:cubicBezTo>
                      <a:pt x="1" y="29"/>
                      <a:pt x="2" y="29"/>
                      <a:pt x="2" y="29"/>
                    </a:cubicBezTo>
                    <a:lnTo>
                      <a:pt x="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1" name="Google Shape;2261;p36"/>
            <p:cNvGrpSpPr/>
            <p:nvPr/>
          </p:nvGrpSpPr>
          <p:grpSpPr>
            <a:xfrm rot="1812367">
              <a:off x="2827620" y="4074560"/>
              <a:ext cx="401628" cy="738170"/>
              <a:chOff x="4309613" y="1820825"/>
              <a:chExt cx="401638" cy="738188"/>
            </a:xfrm>
          </p:grpSpPr>
          <p:sp>
            <p:nvSpPr>
              <p:cNvPr id="2262" name="Google Shape;2262;p36"/>
              <p:cNvSpPr/>
              <p:nvPr/>
            </p:nvSpPr>
            <p:spPr>
              <a:xfrm>
                <a:off x="4696963" y="194147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3" y="1"/>
                      <a:pt x="3"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36"/>
              <p:cNvSpPr/>
              <p:nvPr/>
            </p:nvSpPr>
            <p:spPr>
              <a:xfrm>
                <a:off x="4696963" y="202402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4" y="1"/>
                      <a:pt x="4"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36"/>
              <p:cNvSpPr/>
              <p:nvPr/>
            </p:nvSpPr>
            <p:spPr>
              <a:xfrm>
                <a:off x="4309613" y="1820825"/>
                <a:ext cx="395288" cy="738188"/>
              </a:xfrm>
              <a:custGeom>
                <a:avLst/>
                <a:gdLst/>
                <a:ahLst/>
                <a:cxnLst/>
                <a:rect l="l" t="t" r="r" b="b"/>
                <a:pathLst>
                  <a:path w="105" h="196" extrusionOk="0">
                    <a:moveTo>
                      <a:pt x="105" y="178"/>
                    </a:moveTo>
                    <a:cubicBezTo>
                      <a:pt x="105" y="188"/>
                      <a:pt x="97" y="195"/>
                      <a:pt x="87" y="196"/>
                    </a:cubicBezTo>
                    <a:cubicBezTo>
                      <a:pt x="19" y="196"/>
                      <a:pt x="19" y="196"/>
                      <a:pt x="19" y="196"/>
                    </a:cubicBezTo>
                    <a:cubicBezTo>
                      <a:pt x="9" y="196"/>
                      <a:pt x="1" y="188"/>
                      <a:pt x="1" y="179"/>
                    </a:cubicBezTo>
                    <a:cubicBezTo>
                      <a:pt x="0" y="18"/>
                      <a:pt x="0" y="18"/>
                      <a:pt x="0" y="18"/>
                    </a:cubicBezTo>
                    <a:cubicBezTo>
                      <a:pt x="0" y="8"/>
                      <a:pt x="8" y="1"/>
                      <a:pt x="17" y="1"/>
                    </a:cubicBezTo>
                    <a:cubicBezTo>
                      <a:pt x="86" y="0"/>
                      <a:pt x="86" y="0"/>
                      <a:pt x="86" y="0"/>
                    </a:cubicBezTo>
                    <a:cubicBezTo>
                      <a:pt x="96" y="0"/>
                      <a:pt x="104" y="8"/>
                      <a:pt x="104" y="17"/>
                    </a:cubicBezTo>
                    <a:lnTo>
                      <a:pt x="105" y="17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36"/>
              <p:cNvSpPr/>
              <p:nvPr/>
            </p:nvSpPr>
            <p:spPr>
              <a:xfrm>
                <a:off x="4327076" y="1835113"/>
                <a:ext cx="358775" cy="709613"/>
              </a:xfrm>
              <a:custGeom>
                <a:avLst/>
                <a:gdLst/>
                <a:ahLst/>
                <a:cxnLst/>
                <a:rect l="l" t="t" r="r" b="b"/>
                <a:pathLst>
                  <a:path w="95" h="188" extrusionOk="0">
                    <a:moveTo>
                      <a:pt x="78" y="1"/>
                    </a:moveTo>
                    <a:cubicBezTo>
                      <a:pt x="75" y="1"/>
                      <a:pt x="75" y="1"/>
                      <a:pt x="75" y="1"/>
                    </a:cubicBezTo>
                    <a:cubicBezTo>
                      <a:pt x="69" y="1"/>
                      <a:pt x="68" y="5"/>
                      <a:pt x="67" y="8"/>
                    </a:cubicBezTo>
                    <a:cubicBezTo>
                      <a:pt x="66" y="11"/>
                      <a:pt x="64" y="12"/>
                      <a:pt x="58" y="12"/>
                    </a:cubicBezTo>
                    <a:cubicBezTo>
                      <a:pt x="53" y="12"/>
                      <a:pt x="47" y="12"/>
                      <a:pt x="47" y="12"/>
                    </a:cubicBezTo>
                    <a:cubicBezTo>
                      <a:pt x="47" y="12"/>
                      <a:pt x="41" y="12"/>
                      <a:pt x="36" y="12"/>
                    </a:cubicBezTo>
                    <a:cubicBezTo>
                      <a:pt x="30" y="12"/>
                      <a:pt x="28" y="11"/>
                      <a:pt x="27" y="8"/>
                    </a:cubicBezTo>
                    <a:cubicBezTo>
                      <a:pt x="26" y="6"/>
                      <a:pt x="25" y="1"/>
                      <a:pt x="19" y="1"/>
                    </a:cubicBezTo>
                    <a:cubicBezTo>
                      <a:pt x="16" y="1"/>
                      <a:pt x="16" y="1"/>
                      <a:pt x="16" y="1"/>
                    </a:cubicBezTo>
                    <a:cubicBezTo>
                      <a:pt x="7" y="1"/>
                      <a:pt x="0" y="8"/>
                      <a:pt x="0" y="18"/>
                    </a:cubicBezTo>
                    <a:cubicBezTo>
                      <a:pt x="1" y="171"/>
                      <a:pt x="1" y="171"/>
                      <a:pt x="1" y="171"/>
                    </a:cubicBezTo>
                    <a:cubicBezTo>
                      <a:pt x="1" y="180"/>
                      <a:pt x="8" y="188"/>
                      <a:pt x="17" y="188"/>
                    </a:cubicBezTo>
                    <a:cubicBezTo>
                      <a:pt x="79" y="187"/>
                      <a:pt x="79" y="187"/>
                      <a:pt x="79" y="187"/>
                    </a:cubicBezTo>
                    <a:cubicBezTo>
                      <a:pt x="88" y="187"/>
                      <a:pt x="95" y="180"/>
                      <a:pt x="95" y="170"/>
                    </a:cubicBezTo>
                    <a:cubicBezTo>
                      <a:pt x="94" y="17"/>
                      <a:pt x="94" y="17"/>
                      <a:pt x="94" y="17"/>
                    </a:cubicBezTo>
                    <a:cubicBezTo>
                      <a:pt x="94" y="8"/>
                      <a:pt x="87" y="0"/>
                      <a:pt x="78" y="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6" name="Google Shape;2266;p36"/>
              <p:cNvSpPr/>
              <p:nvPr/>
            </p:nvSpPr>
            <p:spPr>
              <a:xfrm>
                <a:off x="4331838" y="1835113"/>
                <a:ext cx="334963" cy="354013"/>
              </a:xfrm>
              <a:custGeom>
                <a:avLst/>
                <a:gdLst/>
                <a:ahLst/>
                <a:cxnLst/>
                <a:rect l="l" t="t" r="r" b="b"/>
                <a:pathLst>
                  <a:path w="89" h="94" extrusionOk="0">
                    <a:moveTo>
                      <a:pt x="77" y="1"/>
                    </a:moveTo>
                    <a:cubicBezTo>
                      <a:pt x="74" y="1"/>
                      <a:pt x="74" y="1"/>
                      <a:pt x="74" y="1"/>
                    </a:cubicBezTo>
                    <a:cubicBezTo>
                      <a:pt x="74" y="1"/>
                      <a:pt x="73" y="1"/>
                      <a:pt x="72" y="1"/>
                    </a:cubicBezTo>
                    <a:cubicBezTo>
                      <a:pt x="66" y="7"/>
                      <a:pt x="66" y="7"/>
                      <a:pt x="66" y="7"/>
                    </a:cubicBezTo>
                    <a:cubicBezTo>
                      <a:pt x="66" y="7"/>
                      <a:pt x="66" y="8"/>
                      <a:pt x="66" y="8"/>
                    </a:cubicBezTo>
                    <a:cubicBezTo>
                      <a:pt x="65" y="10"/>
                      <a:pt x="64" y="11"/>
                      <a:pt x="61" y="12"/>
                    </a:cubicBezTo>
                    <a:cubicBezTo>
                      <a:pt x="0" y="72"/>
                      <a:pt x="0" y="72"/>
                      <a:pt x="0" y="72"/>
                    </a:cubicBezTo>
                    <a:cubicBezTo>
                      <a:pt x="0" y="94"/>
                      <a:pt x="0" y="94"/>
                      <a:pt x="0" y="94"/>
                    </a:cubicBezTo>
                    <a:cubicBezTo>
                      <a:pt x="89" y="7"/>
                      <a:pt x="89" y="7"/>
                      <a:pt x="89" y="7"/>
                    </a:cubicBezTo>
                    <a:cubicBezTo>
                      <a:pt x="86" y="3"/>
                      <a:pt x="82" y="0"/>
                      <a:pt x="77" y="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7" name="Google Shape;2267;p36"/>
              <p:cNvSpPr/>
              <p:nvPr/>
            </p:nvSpPr>
            <p:spPr>
              <a:xfrm>
                <a:off x="4331838" y="1895438"/>
                <a:ext cx="349250" cy="485775"/>
              </a:xfrm>
              <a:custGeom>
                <a:avLst/>
                <a:gdLst/>
                <a:ahLst/>
                <a:cxnLst/>
                <a:rect l="l" t="t" r="r" b="b"/>
                <a:pathLst>
                  <a:path w="93" h="129" extrusionOk="0">
                    <a:moveTo>
                      <a:pt x="93" y="1"/>
                    </a:moveTo>
                    <a:cubicBezTo>
                      <a:pt x="93" y="1"/>
                      <a:pt x="93" y="0"/>
                      <a:pt x="93" y="0"/>
                    </a:cubicBezTo>
                    <a:cubicBezTo>
                      <a:pt x="0" y="90"/>
                      <a:pt x="0" y="90"/>
                      <a:pt x="0" y="90"/>
                    </a:cubicBezTo>
                    <a:cubicBezTo>
                      <a:pt x="0" y="129"/>
                      <a:pt x="0" y="129"/>
                      <a:pt x="0" y="129"/>
                    </a:cubicBezTo>
                    <a:cubicBezTo>
                      <a:pt x="93" y="39"/>
                      <a:pt x="93" y="39"/>
                      <a:pt x="93" y="39"/>
                    </a:cubicBezTo>
                    <a:lnTo>
                      <a:pt x="93" y="1"/>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68" name="Google Shape;2268;p36"/>
          <p:cNvGrpSpPr/>
          <p:nvPr/>
        </p:nvGrpSpPr>
        <p:grpSpPr>
          <a:xfrm>
            <a:off x="4796985" y="3231240"/>
            <a:ext cx="6245648" cy="2536583"/>
            <a:chOff x="4796985" y="3231240"/>
            <a:chExt cx="6245648" cy="2536583"/>
          </a:xfrm>
        </p:grpSpPr>
        <p:grpSp>
          <p:nvGrpSpPr>
            <p:cNvPr id="2269" name="Google Shape;2269;p36"/>
            <p:cNvGrpSpPr/>
            <p:nvPr/>
          </p:nvGrpSpPr>
          <p:grpSpPr>
            <a:xfrm>
              <a:off x="6179745" y="3231240"/>
              <a:ext cx="2249165" cy="1820816"/>
              <a:chOff x="6179745" y="3231240"/>
              <a:chExt cx="2249165" cy="1820816"/>
            </a:xfrm>
          </p:grpSpPr>
          <p:grpSp>
            <p:nvGrpSpPr>
              <p:cNvPr id="2270" name="Google Shape;2270;p36"/>
              <p:cNvGrpSpPr/>
              <p:nvPr/>
            </p:nvGrpSpPr>
            <p:grpSpPr>
              <a:xfrm>
                <a:off x="6179745" y="4051728"/>
                <a:ext cx="749702" cy="1000328"/>
                <a:chOff x="3135181" y="2603363"/>
                <a:chExt cx="829500" cy="1106803"/>
              </a:xfrm>
            </p:grpSpPr>
            <p:sp>
              <p:nvSpPr>
                <p:cNvPr id="2271" name="Google Shape;2271;p36"/>
                <p:cNvSpPr/>
                <p:nvPr/>
              </p:nvSpPr>
              <p:spPr>
                <a:xfrm>
                  <a:off x="3135181" y="26033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36"/>
                <p:cNvSpPr/>
                <p:nvPr/>
              </p:nvSpPr>
              <p:spPr>
                <a:xfrm>
                  <a:off x="3233626" y="26945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3" name="Google Shape;2273;p36"/>
                <p:cNvSpPr/>
                <p:nvPr/>
              </p:nvSpPr>
              <p:spPr>
                <a:xfrm>
                  <a:off x="3337545" y="2789230"/>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4" name="Google Shape;2274;p36"/>
                <p:cNvSpPr/>
                <p:nvPr/>
              </p:nvSpPr>
              <p:spPr>
                <a:xfrm>
                  <a:off x="3316301" y="3012982"/>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5" name="Google Shape;2275;p36"/>
                <p:cNvSpPr/>
                <p:nvPr/>
              </p:nvSpPr>
              <p:spPr>
                <a:xfrm>
                  <a:off x="3346596" y="296940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6" name="Google Shape;2276;p36"/>
                <p:cNvSpPr/>
                <p:nvPr/>
              </p:nvSpPr>
              <p:spPr>
                <a:xfrm>
                  <a:off x="3541872" y="326716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7" name="Google Shape;2277;p36"/>
                <p:cNvSpPr/>
                <p:nvPr/>
              </p:nvSpPr>
              <p:spPr>
                <a:xfrm>
                  <a:off x="3494263" y="2969407"/>
                  <a:ext cx="99252" cy="740759"/>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8" name="Google Shape;2278;p36"/>
                <p:cNvSpPr/>
                <p:nvPr/>
              </p:nvSpPr>
              <p:spPr>
                <a:xfrm>
                  <a:off x="3607233" y="2969407"/>
                  <a:ext cx="69396" cy="740759"/>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9" name="Google Shape;2279;p36"/>
                <p:cNvSpPr/>
                <p:nvPr/>
              </p:nvSpPr>
              <p:spPr>
                <a:xfrm>
                  <a:off x="3670980" y="358186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0" name="Google Shape;2280;p36"/>
                <p:cNvSpPr/>
                <p:nvPr/>
              </p:nvSpPr>
              <p:spPr>
                <a:xfrm>
                  <a:off x="3457145" y="296940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1" name="Google Shape;2281;p36"/>
                <p:cNvSpPr/>
                <p:nvPr/>
              </p:nvSpPr>
              <p:spPr>
                <a:xfrm>
                  <a:off x="3411150" y="316387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2" name="Google Shape;2282;p36"/>
                <p:cNvSpPr/>
                <p:nvPr/>
              </p:nvSpPr>
              <p:spPr>
                <a:xfrm>
                  <a:off x="3481352" y="296940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3" name="Google Shape;2283;p36"/>
                <p:cNvSpPr/>
                <p:nvPr/>
              </p:nvSpPr>
              <p:spPr>
                <a:xfrm>
                  <a:off x="3372418" y="312110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4" name="Google Shape;2284;p36"/>
                <p:cNvSpPr/>
                <p:nvPr/>
              </p:nvSpPr>
              <p:spPr>
                <a:xfrm>
                  <a:off x="3448269" y="351731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5" name="Google Shape;2285;p36"/>
                <p:cNvSpPr/>
                <p:nvPr/>
              </p:nvSpPr>
              <p:spPr>
                <a:xfrm>
                  <a:off x="3442620" y="358832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6" name="Google Shape;2286;p36"/>
                <p:cNvSpPr/>
                <p:nvPr/>
              </p:nvSpPr>
              <p:spPr>
                <a:xfrm>
                  <a:off x="3436164" y="365852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7" name="Google Shape;2287;p36"/>
                <p:cNvSpPr/>
                <p:nvPr/>
              </p:nvSpPr>
              <p:spPr>
                <a:xfrm>
                  <a:off x="3652421" y="309448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8" name="Google Shape;2288;p36"/>
                <p:cNvSpPr/>
                <p:nvPr/>
              </p:nvSpPr>
              <p:spPr>
                <a:xfrm>
                  <a:off x="3697609" y="305736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9" name="Google Shape;2289;p36"/>
              <p:cNvGrpSpPr/>
              <p:nvPr/>
            </p:nvGrpSpPr>
            <p:grpSpPr>
              <a:xfrm>
                <a:off x="7119446" y="3231240"/>
                <a:ext cx="1309463" cy="1539202"/>
                <a:chOff x="6399689" y="2305261"/>
                <a:chExt cx="1448842" cy="1703034"/>
              </a:xfrm>
            </p:grpSpPr>
            <p:sp>
              <p:nvSpPr>
                <p:cNvPr id="2290" name="Google Shape;2290;p36"/>
                <p:cNvSpPr/>
                <p:nvPr/>
              </p:nvSpPr>
              <p:spPr>
                <a:xfrm>
                  <a:off x="6399689" y="2305261"/>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1" name="Google Shape;2291;p36"/>
                <p:cNvSpPr/>
                <p:nvPr/>
              </p:nvSpPr>
              <p:spPr>
                <a:xfrm>
                  <a:off x="6549447" y="2485902"/>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2" name="Google Shape;2292;p36"/>
                <p:cNvSpPr/>
                <p:nvPr/>
              </p:nvSpPr>
              <p:spPr>
                <a:xfrm>
                  <a:off x="6937725" y="2645567"/>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3" name="Google Shape;2293;p36"/>
                <p:cNvSpPr/>
                <p:nvPr/>
              </p:nvSpPr>
              <p:spPr>
                <a:xfrm>
                  <a:off x="6705366" y="2847581"/>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4" name="Google Shape;2294;p36"/>
                <p:cNvSpPr/>
                <p:nvPr/>
              </p:nvSpPr>
              <p:spPr>
                <a:xfrm>
                  <a:off x="6782489" y="3129369"/>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5" name="Google Shape;2295;p36"/>
                <p:cNvSpPr/>
                <p:nvPr/>
              </p:nvSpPr>
              <p:spPr>
                <a:xfrm>
                  <a:off x="6908335" y="3070756"/>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6" name="Google Shape;2296;p36"/>
                <p:cNvSpPr/>
                <p:nvPr/>
              </p:nvSpPr>
              <p:spPr>
                <a:xfrm>
                  <a:off x="7029736" y="3446480"/>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36"/>
                <p:cNvSpPr/>
                <p:nvPr/>
              </p:nvSpPr>
              <p:spPr>
                <a:xfrm>
                  <a:off x="7111261" y="3070756"/>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8" name="Google Shape;2298;p36"/>
                <p:cNvSpPr/>
                <p:nvPr/>
              </p:nvSpPr>
              <p:spPr>
                <a:xfrm>
                  <a:off x="7005811" y="3070756"/>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9" name="Google Shape;2299;p36"/>
                <p:cNvSpPr/>
                <p:nvPr/>
              </p:nvSpPr>
              <p:spPr>
                <a:xfrm>
                  <a:off x="6987201" y="3847017"/>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36"/>
                <p:cNvSpPr/>
                <p:nvPr/>
              </p:nvSpPr>
              <p:spPr>
                <a:xfrm>
                  <a:off x="7173291" y="3070756"/>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36"/>
                <p:cNvSpPr/>
                <p:nvPr/>
              </p:nvSpPr>
              <p:spPr>
                <a:xfrm>
                  <a:off x="7228232" y="3070756"/>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36"/>
                <p:cNvSpPr/>
                <p:nvPr/>
              </p:nvSpPr>
              <p:spPr>
                <a:xfrm>
                  <a:off x="7280515" y="3316217"/>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36"/>
                <p:cNvSpPr/>
                <p:nvPr/>
              </p:nvSpPr>
              <p:spPr>
                <a:xfrm>
                  <a:off x="7345203" y="3262162"/>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36"/>
                <p:cNvSpPr/>
                <p:nvPr/>
              </p:nvSpPr>
              <p:spPr>
                <a:xfrm>
                  <a:off x="7171519" y="3763719"/>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36"/>
                <p:cNvSpPr/>
                <p:nvPr/>
              </p:nvSpPr>
              <p:spPr>
                <a:xfrm>
                  <a:off x="7237980" y="3854992"/>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36"/>
                <p:cNvSpPr/>
                <p:nvPr/>
              </p:nvSpPr>
              <p:spPr>
                <a:xfrm>
                  <a:off x="7285832" y="3943606"/>
                  <a:ext cx="24812" cy="64689"/>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7" name="Google Shape;2307;p36"/>
                <p:cNvSpPr/>
                <p:nvPr/>
              </p:nvSpPr>
              <p:spPr>
                <a:xfrm>
                  <a:off x="7015558" y="3228489"/>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8" name="Google Shape;2308;p36"/>
                <p:cNvSpPr/>
                <p:nvPr/>
              </p:nvSpPr>
              <p:spPr>
                <a:xfrm>
                  <a:off x="6958845" y="3181523"/>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09" name="Google Shape;2309;p36"/>
            <p:cNvGrpSpPr/>
            <p:nvPr/>
          </p:nvGrpSpPr>
          <p:grpSpPr>
            <a:xfrm>
              <a:off x="4796985" y="4562641"/>
              <a:ext cx="6245648" cy="1205182"/>
              <a:chOff x="4796985" y="4562641"/>
              <a:chExt cx="6245648" cy="1205182"/>
            </a:xfrm>
          </p:grpSpPr>
          <p:grpSp>
            <p:nvGrpSpPr>
              <p:cNvPr id="2310" name="Google Shape;2310;p36"/>
              <p:cNvGrpSpPr/>
              <p:nvPr/>
            </p:nvGrpSpPr>
            <p:grpSpPr>
              <a:xfrm>
                <a:off x="4796985" y="4908880"/>
                <a:ext cx="2945080" cy="753106"/>
                <a:chOff x="3616175" y="871400"/>
                <a:chExt cx="4165601" cy="1065213"/>
              </a:xfrm>
            </p:grpSpPr>
            <p:sp>
              <p:nvSpPr>
                <p:cNvPr id="2311" name="Google Shape;2311;p36"/>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2" name="Google Shape;2312;p36"/>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2313;p36"/>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2314;p36"/>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5" name="Google Shape;2315;p36"/>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6" name="Google Shape;2316;p36"/>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7" name="Google Shape;2317;p36"/>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8" name="Google Shape;2318;p36"/>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9" name="Google Shape;2319;p36"/>
              <p:cNvGrpSpPr/>
              <p:nvPr/>
            </p:nvGrpSpPr>
            <p:grpSpPr>
              <a:xfrm>
                <a:off x="6329672" y="4562641"/>
                <a:ext cx="4712962" cy="1205182"/>
                <a:chOff x="3616175" y="871400"/>
                <a:chExt cx="4165601" cy="1065213"/>
              </a:xfrm>
            </p:grpSpPr>
            <p:sp>
              <p:nvSpPr>
                <p:cNvPr id="2320" name="Google Shape;2320;p36"/>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1" name="Google Shape;2321;p36"/>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2" name="Google Shape;2322;p36"/>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3" name="Google Shape;2323;p36"/>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4" name="Google Shape;2324;p36"/>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5" name="Google Shape;2325;p36"/>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6" name="Google Shape;2326;p36"/>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7" name="Google Shape;2327;p36"/>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3" name="Rectangle 1">
            <a:extLst>
              <a:ext uri="{FF2B5EF4-FFF2-40B4-BE49-F238E27FC236}">
                <a16:creationId xmlns:a16="http://schemas.microsoft.com/office/drawing/2014/main" id="{21788DDF-87B3-6CE3-4F7C-BECC40C342DC}"/>
              </a:ext>
            </a:extLst>
          </p:cNvPr>
          <p:cNvSpPr>
            <a:spLocks noChangeArrowheads="1"/>
          </p:cNvSpPr>
          <p:nvPr/>
        </p:nvSpPr>
        <p:spPr bwMode="auto">
          <a:xfrm>
            <a:off x="1147516" y="1212756"/>
            <a:ext cx="7213067" cy="188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smart waste management system that uses a machine learning model trained on Kaggle data to classify waste as recyclable or non-recyclable, integrated with a user-friendly HTML webpage for real-time image-based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31"/>
        <p:cNvGrpSpPr/>
        <p:nvPr/>
      </p:nvGrpSpPr>
      <p:grpSpPr>
        <a:xfrm>
          <a:off x="0" y="0"/>
          <a:ext cx="0" cy="0"/>
          <a:chOff x="0" y="0"/>
          <a:chExt cx="0" cy="0"/>
        </a:xfrm>
      </p:grpSpPr>
      <p:sp>
        <p:nvSpPr>
          <p:cNvPr id="2332" name="Google Shape;2332;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IN" dirty="0"/>
            </a:br>
            <a:br>
              <a:rPr lang="en-IN" dirty="0"/>
            </a:br>
            <a:endParaRPr dirty="0"/>
          </a:p>
        </p:txBody>
      </p:sp>
      <p:sp>
        <p:nvSpPr>
          <p:cNvPr id="11" name="Rectangle 1">
            <a:extLst>
              <a:ext uri="{FF2B5EF4-FFF2-40B4-BE49-F238E27FC236}">
                <a16:creationId xmlns:a16="http://schemas.microsoft.com/office/drawing/2014/main" id="{0D23C902-DC5F-1F84-E57D-D8BF2491ACC3}"/>
              </a:ext>
            </a:extLst>
          </p:cNvPr>
          <p:cNvSpPr>
            <a:spLocks noGrp="1" noChangeArrowheads="1"/>
          </p:cNvSpPr>
          <p:nvPr>
            <p:ph type="body" idx="1"/>
          </p:nvPr>
        </p:nvSpPr>
        <p:spPr bwMode="auto">
          <a:xfrm>
            <a:off x="146050" y="583974"/>
            <a:ext cx="628448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Use image classification</a:t>
            </a:r>
            <a:r>
              <a:rPr kumimoji="0" lang="en-US" altLang="en-US" sz="1600" b="0" i="0" u="none" strike="noStrike" cap="none" normalizeH="0" baseline="0" dirty="0">
                <a:ln>
                  <a:noFill/>
                </a:ln>
                <a:solidFill>
                  <a:schemeClr val="tx1"/>
                </a:solidFill>
                <a:effectLst/>
                <a:latin typeface="+mn-lt"/>
              </a:rPr>
              <a:t> to automatically detect and classify       waste as </a:t>
            </a:r>
            <a:r>
              <a:rPr kumimoji="0" lang="en-US" altLang="en-US" sz="1600" b="1" i="0" u="none" strike="noStrike" cap="none" normalizeH="0" baseline="0" dirty="0">
                <a:ln>
                  <a:noFill/>
                </a:ln>
                <a:solidFill>
                  <a:schemeClr val="tx1"/>
                </a:solidFill>
                <a:effectLst/>
                <a:latin typeface="+mn-lt"/>
              </a:rPr>
              <a:t>recyclable</a:t>
            </a:r>
            <a:r>
              <a:rPr kumimoji="0" lang="en-US" altLang="en-US" sz="1600" b="0" i="0" u="none" strike="noStrike" cap="none" normalizeH="0" baseline="0" dirty="0">
                <a:ln>
                  <a:noFill/>
                </a:ln>
                <a:solidFill>
                  <a:schemeClr val="tx1"/>
                </a:solidFill>
                <a:effectLst/>
                <a:latin typeface="+mn-lt"/>
              </a:rPr>
              <a:t> or </a:t>
            </a:r>
            <a:r>
              <a:rPr kumimoji="0" lang="en-US" altLang="en-US" sz="1600" b="1" i="0" u="none" strike="noStrike" cap="none" normalizeH="0" baseline="0" dirty="0">
                <a:ln>
                  <a:noFill/>
                </a:ln>
                <a:solidFill>
                  <a:schemeClr val="tx1"/>
                </a:solidFill>
                <a:effectLst/>
                <a:latin typeface="+mn-lt"/>
              </a:rPr>
              <a:t>non-recyclable</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Train a machine learning model</a:t>
            </a:r>
            <a:r>
              <a:rPr kumimoji="0" lang="en-US" altLang="en-US" sz="1600" b="0" i="0" u="none" strike="noStrike" cap="none" normalizeH="0" baseline="0" dirty="0">
                <a:ln>
                  <a:noFill/>
                </a:ln>
                <a:solidFill>
                  <a:schemeClr val="tx1"/>
                </a:solidFill>
                <a:effectLst/>
                <a:latin typeface="+mn-lt"/>
              </a:rPr>
              <a:t> using a </a:t>
            </a:r>
            <a:r>
              <a:rPr kumimoji="0" lang="en-US" altLang="en-US" sz="1600" b="1" i="0" u="none" strike="noStrike" cap="none" normalizeH="0" baseline="0" dirty="0">
                <a:ln>
                  <a:noFill/>
                </a:ln>
                <a:solidFill>
                  <a:schemeClr val="tx1"/>
                </a:solidFill>
                <a:effectLst/>
                <a:latin typeface="+mn-lt"/>
              </a:rPr>
              <a:t>labeled</a:t>
            </a:r>
            <a:r>
              <a:rPr lang="en-US" altLang="en-US" sz="1600" b="1" dirty="0">
                <a:solidFill>
                  <a:schemeClr val="tx1"/>
                </a:solidFill>
                <a:latin typeface="+mn-lt"/>
              </a:rPr>
              <a:t> </a:t>
            </a:r>
            <a:r>
              <a:rPr kumimoji="0" lang="en-US" altLang="en-US" sz="1600" b="1" i="0" u="none" strike="noStrike" cap="none" normalizeH="0" baseline="0" dirty="0">
                <a:ln>
                  <a:noFill/>
                </a:ln>
                <a:solidFill>
                  <a:schemeClr val="tx1"/>
                </a:solidFill>
                <a:effectLst/>
                <a:latin typeface="+mn-lt"/>
              </a:rPr>
              <a:t>dataset from Kaggle</a:t>
            </a:r>
            <a:r>
              <a:rPr kumimoji="0" lang="en-US" altLang="en-US" sz="1600" b="0" i="0" u="none" strike="noStrike" cap="none" normalizeH="0" baseline="0" dirty="0">
                <a:ln>
                  <a:noFill/>
                </a:ln>
                <a:solidFill>
                  <a:schemeClr val="tx1"/>
                </a:solidFill>
                <a:effectLst/>
                <a:latin typeface="+mn-lt"/>
              </a:rPr>
              <a:t> containing various</a:t>
            </a:r>
            <a:r>
              <a:rPr lang="en-US" altLang="en-US" sz="1600" dirty="0">
                <a:solidFill>
                  <a:schemeClr val="tx1"/>
                </a:solidFill>
                <a:latin typeface="+mn-lt"/>
              </a:rPr>
              <a:t> </a:t>
            </a:r>
            <a:r>
              <a:rPr kumimoji="0" lang="en-US" altLang="en-US" sz="1600" b="0" i="0" u="none" strike="noStrike" cap="none" normalizeH="0" baseline="0" dirty="0">
                <a:ln>
                  <a:noFill/>
                </a:ln>
                <a:solidFill>
                  <a:schemeClr val="tx1"/>
                </a:solidFill>
                <a:effectLst/>
                <a:latin typeface="+mn-lt"/>
              </a:rPr>
              <a:t>waste categories.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Preprocess the dataset</a:t>
            </a:r>
            <a:r>
              <a:rPr kumimoji="0" lang="en-US" altLang="en-US" sz="1600" b="0" i="0" u="none" strike="noStrike" cap="none" normalizeH="0" baseline="0" dirty="0">
                <a:ln>
                  <a:noFill/>
                </a:ln>
                <a:solidFill>
                  <a:schemeClr val="tx1"/>
                </a:solidFill>
                <a:effectLst/>
                <a:latin typeface="+mn-lt"/>
              </a:rPr>
              <a:t> with resizing, normalization, and data splitting to improve model accuracy and reduce noise.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Develop a lightweight, user-friendly HTML web </a:t>
            </a:r>
          </a:p>
          <a:p>
            <a:pPr marL="0" marR="0" lvl="0" indent="0" algn="l" defTabSz="914400" rtl="0" eaLnBrk="0" fontAlgn="base" latinLnBrk="0" hangingPunct="0">
              <a:lnSpc>
                <a:spcPct val="150000"/>
              </a:lnSpc>
              <a:spcBef>
                <a:spcPct val="0"/>
              </a:spcBef>
              <a:spcAft>
                <a:spcPct val="0"/>
              </a:spcAft>
              <a:buClrTx/>
              <a:buSzTx/>
              <a:buNone/>
              <a:tabLst/>
            </a:pPr>
            <a:r>
              <a:rPr lang="en-US" altLang="en-US" sz="1600" b="1" dirty="0">
                <a:solidFill>
                  <a:schemeClr val="tx1"/>
                </a:solidFill>
                <a:latin typeface="+mn-lt"/>
              </a:rPr>
              <a:t>  </a:t>
            </a:r>
            <a:r>
              <a:rPr kumimoji="0" lang="en-US" altLang="en-US" sz="1600" b="1" i="0" u="none" strike="noStrike" cap="none" normalizeH="0" baseline="0" dirty="0">
                <a:ln>
                  <a:noFill/>
                </a:ln>
                <a:solidFill>
                  <a:schemeClr val="tx1"/>
                </a:solidFill>
                <a:effectLst/>
                <a:latin typeface="+mn-lt"/>
              </a:rPr>
              <a:t>interface</a:t>
            </a:r>
            <a:r>
              <a:rPr kumimoji="0" lang="en-US" altLang="en-US" sz="1600" b="0" i="0" u="none" strike="noStrike" cap="none" normalizeH="0" baseline="0" dirty="0">
                <a:ln>
                  <a:noFill/>
                </a:ln>
                <a:solidFill>
                  <a:schemeClr val="tx1"/>
                </a:solidFill>
                <a:effectLst/>
                <a:latin typeface="+mn-lt"/>
              </a:rPr>
              <a:t> where users can:</a:t>
            </a:r>
          </a:p>
          <a:p>
            <a:pPr marL="285750" lvl="0" indent="-285750" algn="just" eaLnBrk="0" fontAlgn="base" hangingPunct="0">
              <a:lnSpc>
                <a:spcPct val="150000"/>
              </a:lnSpc>
              <a:spcBef>
                <a:spcPct val="0"/>
              </a:spcBef>
              <a:spcAft>
                <a:spcPct val="0"/>
              </a:spcAft>
              <a:buClrTx/>
              <a:buSzTx/>
              <a:buFont typeface="Wingdings" panose="05000000000000000000" pitchFamily="2" charset="2"/>
              <a:buChar char="v"/>
            </a:pPr>
            <a:r>
              <a:rPr lang="en-US" altLang="en-US" sz="1600" dirty="0">
                <a:solidFill>
                  <a:schemeClr val="tx1"/>
                </a:solidFill>
                <a:latin typeface="+mn-lt"/>
              </a:rPr>
              <a:t> Upload images of waste</a:t>
            </a:r>
          </a:p>
          <a:p>
            <a:pPr marL="285750" lvl="0" indent="-285750" algn="just" eaLnBrk="0" fontAlgn="base" hangingPunct="0">
              <a:lnSpc>
                <a:spcPct val="150000"/>
              </a:lnSpc>
              <a:spcBef>
                <a:spcPct val="0"/>
              </a:spcBef>
              <a:spcAft>
                <a:spcPct val="0"/>
              </a:spcAft>
              <a:buClrTx/>
              <a:buSzTx/>
              <a:buFont typeface="Wingdings" panose="05000000000000000000" pitchFamily="2" charset="2"/>
              <a:buChar char="v"/>
            </a:pPr>
            <a:r>
              <a:rPr lang="en-US" altLang="en-US" sz="1600" dirty="0">
                <a:solidFill>
                  <a:schemeClr val="tx1"/>
                </a:solidFill>
                <a:latin typeface="+mn-lt"/>
              </a:rPr>
              <a:t>Get instant classification results </a:t>
            </a:r>
          </a:p>
          <a:p>
            <a:pPr marL="0" lvl="0" indent="0" algn="just" eaLnBrk="0" fontAlgn="base" hangingPunct="0">
              <a:lnSpc>
                <a:spcPct val="150000"/>
              </a:lnSpc>
              <a:spcBef>
                <a:spcPct val="0"/>
              </a:spcBef>
              <a:spcAft>
                <a:spcPct val="0"/>
              </a:spcAft>
              <a:buClrTx/>
              <a:buSzTx/>
              <a:buNone/>
            </a:pPr>
            <a:r>
              <a:rPr lang="en-US" altLang="en-US" sz="1600" dirty="0">
                <a:solidFill>
                  <a:schemeClr val="tx1"/>
                </a:solidFill>
                <a:latin typeface="+mn-lt"/>
              </a:rPr>
              <a:t>   (Recyclable / Non-Recyclable)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Placeholder 8">
            <a:extLst>
              <a:ext uri="{FF2B5EF4-FFF2-40B4-BE49-F238E27FC236}">
                <a16:creationId xmlns:a16="http://schemas.microsoft.com/office/drawing/2014/main" id="{9A6F3D19-771D-4329-614E-7E3BEBD41251}"/>
              </a:ext>
            </a:extLst>
          </p:cNvPr>
          <p:cNvPicPr>
            <a:picLocks noGrp="1" noChangeAspect="1"/>
          </p:cNvPicPr>
          <p:nvPr>
            <p:ph type="pic" idx="2"/>
          </p:nvPr>
        </p:nvPicPr>
        <p:blipFill>
          <a:blip r:embed="rId3"/>
          <a:srcRect l="25035" r="25035"/>
          <a:stretch>
            <a:fillRect/>
          </a:stretch>
        </p:blipFill>
        <p:spPr>
          <a:xfrm flipH="1">
            <a:off x="6705600" y="684945"/>
            <a:ext cx="2293050" cy="3326100"/>
          </a:xfrm>
        </p:spPr>
      </p:pic>
      <p:sp>
        <p:nvSpPr>
          <p:cNvPr id="10" name="TextBox 9">
            <a:extLst>
              <a:ext uri="{FF2B5EF4-FFF2-40B4-BE49-F238E27FC236}">
                <a16:creationId xmlns:a16="http://schemas.microsoft.com/office/drawing/2014/main" id="{19AC4DC6-B2FA-1474-0057-67265C2F0207}"/>
              </a:ext>
            </a:extLst>
          </p:cNvPr>
          <p:cNvSpPr txBox="1"/>
          <p:nvPr/>
        </p:nvSpPr>
        <p:spPr>
          <a:xfrm>
            <a:off x="256862" y="106920"/>
            <a:ext cx="3508917" cy="954107"/>
          </a:xfrm>
          <a:prstGeom prst="rect">
            <a:avLst/>
          </a:prstGeom>
          <a:noFill/>
        </p:spPr>
        <p:txBody>
          <a:bodyPr wrap="square" rtlCol="0">
            <a:spAutoFit/>
          </a:bodyPr>
          <a:lstStyle/>
          <a:p>
            <a:r>
              <a:rPr lang="en-US" sz="2800" b="1" dirty="0"/>
              <a:t>Proposed Solution:</a:t>
            </a:r>
            <a:br>
              <a:rPr lang="en-US" sz="2800" b="1" dirty="0"/>
            </a:br>
            <a:endParaRPr lang="en-IN"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41" name="Google Shape;2341;p38"/>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r>
              <a:rPr lang="en-IN" dirty="0"/>
              <a:t>🏙️ </a:t>
            </a:r>
            <a:r>
              <a:rPr lang="en-IN" b="1" dirty="0"/>
              <a:t>Municipal Corporations &amp; Smart Cities</a:t>
            </a:r>
            <a:endParaRPr dirty="0"/>
          </a:p>
        </p:txBody>
      </p:sp>
      <p:sp>
        <p:nvSpPr>
          <p:cNvPr id="2342" name="Google Shape;2342;p38"/>
          <p:cNvSpPr txBox="1">
            <a:spLocks noGrp="1"/>
          </p:cNvSpPr>
          <p:nvPr>
            <p:ph type="subTitle" idx="2"/>
          </p:nvPr>
        </p:nvSpPr>
        <p:spPr>
          <a:prstGeom prst="rect">
            <a:avLst/>
          </a:prstGeom>
        </p:spPr>
        <p:txBody>
          <a:bodyPr spcFirstLastPara="1" wrap="square" lIns="91425" tIns="91425" rIns="91425" bIns="91425" anchor="b" anchorCtr="0">
            <a:noAutofit/>
          </a:bodyPr>
          <a:lstStyle/>
          <a:p>
            <a:pPr marL="0" lvl="0" indent="0"/>
            <a:r>
              <a:rPr lang="en-US" dirty="0"/>
              <a:t>🧼 </a:t>
            </a:r>
            <a:r>
              <a:rPr lang="en-US" b="1" dirty="0"/>
              <a:t>Cleanliness Workers &amp; Waste Collectors</a:t>
            </a:r>
            <a:endParaRPr dirty="0"/>
          </a:p>
        </p:txBody>
      </p:sp>
      <p:sp>
        <p:nvSpPr>
          <p:cNvPr id="2340" name="Google Shape;2340;p38"/>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r>
              <a:rPr lang="en-US" sz="1800" dirty="0"/>
              <a:t>For deploying smart waste bins and automating waste sorting processes at collection points</a:t>
            </a:r>
            <a:endParaRPr sz="1800" dirty="0"/>
          </a:p>
        </p:txBody>
      </p:sp>
      <p:sp>
        <p:nvSpPr>
          <p:cNvPr id="2343" name="Google Shape;2343;p38"/>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r>
              <a:rPr lang="en-US" sz="1800" dirty="0"/>
              <a:t>Can use the system to </a:t>
            </a:r>
            <a:r>
              <a:rPr lang="en-US" sz="1800" b="1" dirty="0"/>
              <a:t>reduce manual effort</a:t>
            </a:r>
            <a:r>
              <a:rPr lang="en-US" sz="1800" dirty="0"/>
              <a:t> in classifying waste and improve their safety</a:t>
            </a:r>
            <a:endParaRPr sz="1800" dirty="0"/>
          </a:p>
        </p:txBody>
      </p:sp>
      <p:sp>
        <p:nvSpPr>
          <p:cNvPr id="2339" name="Google Shape;2339;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Target Users:Who will benefit from this?</a:t>
            </a:r>
            <a:endParaRPr dirty="0"/>
          </a:p>
        </p:txBody>
      </p:sp>
      <p:sp>
        <p:nvSpPr>
          <p:cNvPr id="2344" name="Google Shape;2344;p38"/>
          <p:cNvSpPr/>
          <p:nvPr/>
        </p:nvSpPr>
        <p:spPr>
          <a:xfrm>
            <a:off x="6018118" y="1281976"/>
            <a:ext cx="393106" cy="385419"/>
          </a:xfrm>
          <a:custGeom>
            <a:avLst/>
            <a:gdLst/>
            <a:ahLst/>
            <a:cxnLst/>
            <a:rect l="l" t="t" r="r" b="b"/>
            <a:pathLst>
              <a:path w="151" h="148" extrusionOk="0">
                <a:moveTo>
                  <a:pt x="146" y="96"/>
                </a:moveTo>
                <a:cubicBezTo>
                  <a:pt x="146" y="95"/>
                  <a:pt x="146" y="93"/>
                  <a:pt x="146" y="93"/>
                </a:cubicBezTo>
                <a:cubicBezTo>
                  <a:pt x="148" y="87"/>
                  <a:pt x="149" y="80"/>
                  <a:pt x="149" y="74"/>
                </a:cubicBezTo>
                <a:cubicBezTo>
                  <a:pt x="149" y="54"/>
                  <a:pt x="141" y="35"/>
                  <a:pt x="127" y="21"/>
                </a:cubicBezTo>
                <a:cubicBezTo>
                  <a:pt x="125" y="20"/>
                  <a:pt x="123" y="18"/>
                  <a:pt x="121" y="16"/>
                </a:cubicBezTo>
                <a:cubicBezTo>
                  <a:pt x="121" y="16"/>
                  <a:pt x="121" y="16"/>
                  <a:pt x="121" y="16"/>
                </a:cubicBezTo>
                <a:cubicBezTo>
                  <a:pt x="108" y="6"/>
                  <a:pt x="92" y="0"/>
                  <a:pt x="75" y="0"/>
                </a:cubicBezTo>
                <a:cubicBezTo>
                  <a:pt x="55" y="0"/>
                  <a:pt x="36" y="8"/>
                  <a:pt x="22" y="22"/>
                </a:cubicBezTo>
                <a:cubicBezTo>
                  <a:pt x="15" y="29"/>
                  <a:pt x="10" y="37"/>
                  <a:pt x="6" y="45"/>
                </a:cubicBezTo>
                <a:cubicBezTo>
                  <a:pt x="2" y="55"/>
                  <a:pt x="0" y="64"/>
                  <a:pt x="0" y="74"/>
                </a:cubicBezTo>
                <a:cubicBezTo>
                  <a:pt x="0" y="93"/>
                  <a:pt x="8" y="111"/>
                  <a:pt x="21" y="125"/>
                </a:cubicBezTo>
                <a:cubicBezTo>
                  <a:pt x="28" y="132"/>
                  <a:pt x="35" y="137"/>
                  <a:pt x="43" y="141"/>
                </a:cubicBezTo>
                <a:cubicBezTo>
                  <a:pt x="52" y="145"/>
                  <a:pt x="61" y="147"/>
                  <a:pt x="70" y="148"/>
                </a:cubicBezTo>
                <a:cubicBezTo>
                  <a:pt x="71" y="148"/>
                  <a:pt x="72" y="148"/>
                  <a:pt x="73" y="148"/>
                </a:cubicBezTo>
                <a:cubicBezTo>
                  <a:pt x="83" y="148"/>
                  <a:pt x="95" y="146"/>
                  <a:pt x="104" y="142"/>
                </a:cubicBezTo>
                <a:cubicBezTo>
                  <a:pt x="108" y="146"/>
                  <a:pt x="108" y="146"/>
                  <a:pt x="108" y="146"/>
                </a:cubicBezTo>
                <a:cubicBezTo>
                  <a:pt x="109" y="147"/>
                  <a:pt x="112" y="148"/>
                  <a:pt x="114" y="148"/>
                </a:cubicBezTo>
                <a:cubicBezTo>
                  <a:pt x="114" y="148"/>
                  <a:pt x="114" y="148"/>
                  <a:pt x="114" y="148"/>
                </a:cubicBezTo>
                <a:cubicBezTo>
                  <a:pt x="117" y="148"/>
                  <a:pt x="119" y="147"/>
                  <a:pt x="120" y="146"/>
                </a:cubicBezTo>
                <a:cubicBezTo>
                  <a:pt x="143" y="122"/>
                  <a:pt x="143" y="122"/>
                  <a:pt x="143" y="122"/>
                </a:cubicBezTo>
                <a:cubicBezTo>
                  <a:pt x="143" y="122"/>
                  <a:pt x="143" y="122"/>
                  <a:pt x="143" y="122"/>
                </a:cubicBezTo>
                <a:cubicBezTo>
                  <a:pt x="151" y="113"/>
                  <a:pt x="150" y="103"/>
                  <a:pt x="146" y="96"/>
                </a:cubicBezTo>
                <a:close/>
                <a:moveTo>
                  <a:pt x="133" y="44"/>
                </a:moveTo>
                <a:cubicBezTo>
                  <a:pt x="97" y="44"/>
                  <a:pt x="97" y="44"/>
                  <a:pt x="97" y="44"/>
                </a:cubicBezTo>
                <a:cubicBezTo>
                  <a:pt x="91" y="44"/>
                  <a:pt x="86" y="39"/>
                  <a:pt x="87" y="33"/>
                </a:cubicBezTo>
                <a:cubicBezTo>
                  <a:pt x="87" y="28"/>
                  <a:pt x="91" y="24"/>
                  <a:pt x="96" y="24"/>
                </a:cubicBezTo>
                <a:cubicBezTo>
                  <a:pt x="117" y="24"/>
                  <a:pt x="117" y="24"/>
                  <a:pt x="117" y="24"/>
                </a:cubicBezTo>
                <a:cubicBezTo>
                  <a:pt x="118" y="25"/>
                  <a:pt x="120" y="26"/>
                  <a:pt x="121" y="28"/>
                </a:cubicBezTo>
                <a:cubicBezTo>
                  <a:pt x="126" y="32"/>
                  <a:pt x="130" y="38"/>
                  <a:pt x="133" y="44"/>
                </a:cubicBezTo>
                <a:close/>
                <a:moveTo>
                  <a:pt x="28" y="28"/>
                </a:moveTo>
                <a:cubicBezTo>
                  <a:pt x="32" y="24"/>
                  <a:pt x="37" y="20"/>
                  <a:pt x="41" y="17"/>
                </a:cubicBezTo>
                <a:cubicBezTo>
                  <a:pt x="46" y="19"/>
                  <a:pt x="49" y="22"/>
                  <a:pt x="49" y="27"/>
                </a:cubicBezTo>
                <a:cubicBezTo>
                  <a:pt x="49" y="32"/>
                  <a:pt x="44" y="37"/>
                  <a:pt x="39" y="37"/>
                </a:cubicBezTo>
                <a:cubicBezTo>
                  <a:pt x="21" y="37"/>
                  <a:pt x="21" y="37"/>
                  <a:pt x="21" y="37"/>
                </a:cubicBezTo>
                <a:cubicBezTo>
                  <a:pt x="23" y="33"/>
                  <a:pt x="25" y="31"/>
                  <a:pt x="28" y="28"/>
                </a:cubicBezTo>
                <a:close/>
                <a:moveTo>
                  <a:pt x="9" y="72"/>
                </a:moveTo>
                <a:cubicBezTo>
                  <a:pt x="54" y="72"/>
                  <a:pt x="54" y="72"/>
                  <a:pt x="54" y="72"/>
                </a:cubicBezTo>
                <a:cubicBezTo>
                  <a:pt x="60" y="72"/>
                  <a:pt x="65" y="76"/>
                  <a:pt x="65" y="82"/>
                </a:cubicBezTo>
                <a:cubicBezTo>
                  <a:pt x="65" y="88"/>
                  <a:pt x="60" y="92"/>
                  <a:pt x="54" y="92"/>
                </a:cubicBezTo>
                <a:cubicBezTo>
                  <a:pt x="49" y="92"/>
                  <a:pt x="49" y="92"/>
                  <a:pt x="49" y="92"/>
                </a:cubicBezTo>
                <a:cubicBezTo>
                  <a:pt x="45" y="92"/>
                  <a:pt x="42" y="96"/>
                  <a:pt x="42" y="100"/>
                </a:cubicBezTo>
                <a:cubicBezTo>
                  <a:pt x="42" y="105"/>
                  <a:pt x="37" y="110"/>
                  <a:pt x="31" y="110"/>
                </a:cubicBezTo>
                <a:cubicBezTo>
                  <a:pt x="20" y="110"/>
                  <a:pt x="20" y="110"/>
                  <a:pt x="20" y="110"/>
                </a:cubicBezTo>
                <a:cubicBezTo>
                  <a:pt x="13" y="99"/>
                  <a:pt x="9" y="87"/>
                  <a:pt x="9" y="74"/>
                </a:cubicBezTo>
                <a:cubicBezTo>
                  <a:pt x="9" y="73"/>
                  <a:pt x="9" y="72"/>
                  <a:pt x="9" y="72"/>
                </a:cubicBezTo>
                <a:close/>
                <a:moveTo>
                  <a:pt x="70" y="139"/>
                </a:moveTo>
                <a:cubicBezTo>
                  <a:pt x="54" y="138"/>
                  <a:pt x="39" y="131"/>
                  <a:pt x="27" y="119"/>
                </a:cubicBezTo>
                <a:cubicBezTo>
                  <a:pt x="27" y="119"/>
                  <a:pt x="27" y="119"/>
                  <a:pt x="27" y="119"/>
                </a:cubicBezTo>
                <a:cubicBezTo>
                  <a:pt x="31" y="119"/>
                  <a:pt x="31" y="119"/>
                  <a:pt x="31" y="119"/>
                </a:cubicBezTo>
                <a:cubicBezTo>
                  <a:pt x="41" y="119"/>
                  <a:pt x="50" y="111"/>
                  <a:pt x="50" y="101"/>
                </a:cubicBezTo>
                <a:cubicBezTo>
                  <a:pt x="54" y="101"/>
                  <a:pt x="54" y="101"/>
                  <a:pt x="54" y="101"/>
                </a:cubicBezTo>
                <a:cubicBezTo>
                  <a:pt x="65" y="101"/>
                  <a:pt x="73" y="93"/>
                  <a:pt x="73" y="82"/>
                </a:cubicBezTo>
                <a:cubicBezTo>
                  <a:pt x="74" y="72"/>
                  <a:pt x="65" y="63"/>
                  <a:pt x="54" y="63"/>
                </a:cubicBezTo>
                <a:cubicBezTo>
                  <a:pt x="10" y="63"/>
                  <a:pt x="10" y="63"/>
                  <a:pt x="10" y="63"/>
                </a:cubicBezTo>
                <a:cubicBezTo>
                  <a:pt x="11" y="58"/>
                  <a:pt x="12" y="53"/>
                  <a:pt x="14" y="49"/>
                </a:cubicBezTo>
                <a:cubicBezTo>
                  <a:pt x="15" y="48"/>
                  <a:pt x="15" y="46"/>
                  <a:pt x="16" y="45"/>
                </a:cubicBezTo>
                <a:cubicBezTo>
                  <a:pt x="39" y="45"/>
                  <a:pt x="39" y="45"/>
                  <a:pt x="39" y="45"/>
                </a:cubicBezTo>
                <a:cubicBezTo>
                  <a:pt x="49" y="45"/>
                  <a:pt x="57" y="37"/>
                  <a:pt x="57" y="27"/>
                </a:cubicBezTo>
                <a:cubicBezTo>
                  <a:pt x="57" y="21"/>
                  <a:pt x="55" y="16"/>
                  <a:pt x="51" y="13"/>
                </a:cubicBezTo>
                <a:cubicBezTo>
                  <a:pt x="58" y="10"/>
                  <a:pt x="66" y="8"/>
                  <a:pt x="75" y="8"/>
                </a:cubicBezTo>
                <a:cubicBezTo>
                  <a:pt x="85" y="8"/>
                  <a:pt x="95" y="11"/>
                  <a:pt x="104" y="15"/>
                </a:cubicBezTo>
                <a:cubicBezTo>
                  <a:pt x="97" y="15"/>
                  <a:pt x="97" y="15"/>
                  <a:pt x="97" y="15"/>
                </a:cubicBezTo>
                <a:cubicBezTo>
                  <a:pt x="87" y="15"/>
                  <a:pt x="79" y="22"/>
                  <a:pt x="78" y="31"/>
                </a:cubicBezTo>
                <a:cubicBezTo>
                  <a:pt x="76" y="43"/>
                  <a:pt x="85" y="53"/>
                  <a:pt x="96" y="53"/>
                </a:cubicBezTo>
                <a:cubicBezTo>
                  <a:pt x="136" y="53"/>
                  <a:pt x="136" y="53"/>
                  <a:pt x="136" y="53"/>
                </a:cubicBezTo>
                <a:cubicBezTo>
                  <a:pt x="139" y="60"/>
                  <a:pt x="140" y="67"/>
                  <a:pt x="140" y="74"/>
                </a:cubicBezTo>
                <a:cubicBezTo>
                  <a:pt x="140" y="79"/>
                  <a:pt x="139" y="84"/>
                  <a:pt x="138" y="89"/>
                </a:cubicBezTo>
                <a:cubicBezTo>
                  <a:pt x="131" y="84"/>
                  <a:pt x="122" y="84"/>
                  <a:pt x="114" y="89"/>
                </a:cubicBezTo>
                <a:cubicBezTo>
                  <a:pt x="104" y="82"/>
                  <a:pt x="93" y="85"/>
                  <a:pt x="86" y="91"/>
                </a:cubicBezTo>
                <a:cubicBezTo>
                  <a:pt x="79" y="99"/>
                  <a:pt x="76" y="111"/>
                  <a:pt x="85" y="122"/>
                </a:cubicBezTo>
                <a:cubicBezTo>
                  <a:pt x="85" y="122"/>
                  <a:pt x="85" y="122"/>
                  <a:pt x="85" y="122"/>
                </a:cubicBezTo>
                <a:cubicBezTo>
                  <a:pt x="86" y="122"/>
                  <a:pt x="90" y="127"/>
                  <a:pt x="96" y="133"/>
                </a:cubicBezTo>
                <a:cubicBezTo>
                  <a:pt x="98" y="135"/>
                  <a:pt x="98" y="135"/>
                  <a:pt x="98" y="135"/>
                </a:cubicBezTo>
                <a:cubicBezTo>
                  <a:pt x="89" y="138"/>
                  <a:pt x="78" y="140"/>
                  <a:pt x="70" y="139"/>
                </a:cubicBezTo>
                <a:close/>
                <a:moveTo>
                  <a:pt x="136" y="116"/>
                </a:moveTo>
                <a:cubicBezTo>
                  <a:pt x="121" y="132"/>
                  <a:pt x="121" y="132"/>
                  <a:pt x="121" y="132"/>
                </a:cubicBezTo>
                <a:cubicBezTo>
                  <a:pt x="114" y="139"/>
                  <a:pt x="114" y="139"/>
                  <a:pt x="114" y="139"/>
                </a:cubicBezTo>
                <a:cubicBezTo>
                  <a:pt x="109" y="134"/>
                  <a:pt x="95" y="119"/>
                  <a:pt x="92" y="116"/>
                </a:cubicBezTo>
                <a:cubicBezTo>
                  <a:pt x="88" y="111"/>
                  <a:pt x="86" y="104"/>
                  <a:pt x="92" y="97"/>
                </a:cubicBezTo>
                <a:cubicBezTo>
                  <a:pt x="97" y="94"/>
                  <a:pt x="104" y="91"/>
                  <a:pt x="111" y="98"/>
                </a:cubicBezTo>
                <a:cubicBezTo>
                  <a:pt x="113" y="100"/>
                  <a:pt x="116" y="100"/>
                  <a:pt x="117" y="98"/>
                </a:cubicBezTo>
                <a:cubicBezTo>
                  <a:pt x="120" y="95"/>
                  <a:pt x="123" y="94"/>
                  <a:pt x="127" y="94"/>
                </a:cubicBezTo>
                <a:cubicBezTo>
                  <a:pt x="130" y="94"/>
                  <a:pt x="133" y="95"/>
                  <a:pt x="136" y="97"/>
                </a:cubicBezTo>
                <a:cubicBezTo>
                  <a:pt x="140" y="101"/>
                  <a:pt x="143" y="109"/>
                  <a:pt x="136" y="1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345" name="Google Shape;2345;p38"/>
          <p:cNvGrpSpPr/>
          <p:nvPr/>
        </p:nvGrpSpPr>
        <p:grpSpPr>
          <a:xfrm>
            <a:off x="2638328" y="1120562"/>
            <a:ext cx="388714" cy="385418"/>
            <a:chOff x="6389292" y="1996655"/>
            <a:chExt cx="388714" cy="385418"/>
          </a:xfrm>
        </p:grpSpPr>
        <p:sp>
          <p:nvSpPr>
            <p:cNvPr id="2346" name="Google Shape;2346;p38"/>
            <p:cNvSpPr/>
            <p:nvPr/>
          </p:nvSpPr>
          <p:spPr>
            <a:xfrm>
              <a:off x="6389292" y="2048263"/>
              <a:ext cx="388714" cy="333810"/>
            </a:xfrm>
            <a:custGeom>
              <a:avLst/>
              <a:gdLst/>
              <a:ahLst/>
              <a:cxnLst/>
              <a:rect l="l" t="t" r="r" b="b"/>
              <a:pathLst>
                <a:path w="149" h="128" extrusionOk="0">
                  <a:moveTo>
                    <a:pt x="146" y="45"/>
                  </a:moveTo>
                  <a:cubicBezTo>
                    <a:pt x="145" y="44"/>
                    <a:pt x="143" y="45"/>
                    <a:pt x="142" y="46"/>
                  </a:cubicBezTo>
                  <a:cubicBezTo>
                    <a:pt x="114" y="72"/>
                    <a:pt x="114" y="72"/>
                    <a:pt x="114" y="72"/>
                  </a:cubicBezTo>
                  <a:cubicBezTo>
                    <a:pt x="114" y="49"/>
                    <a:pt x="114" y="49"/>
                    <a:pt x="114" y="49"/>
                  </a:cubicBezTo>
                  <a:cubicBezTo>
                    <a:pt x="114" y="47"/>
                    <a:pt x="113" y="45"/>
                    <a:pt x="111" y="45"/>
                  </a:cubicBezTo>
                  <a:cubicBezTo>
                    <a:pt x="110" y="44"/>
                    <a:pt x="108" y="44"/>
                    <a:pt x="107" y="46"/>
                  </a:cubicBezTo>
                  <a:cubicBezTo>
                    <a:pt x="89" y="62"/>
                    <a:pt x="89" y="62"/>
                    <a:pt x="89" y="62"/>
                  </a:cubicBezTo>
                  <a:cubicBezTo>
                    <a:pt x="86" y="52"/>
                    <a:pt x="84" y="42"/>
                    <a:pt x="84" y="31"/>
                  </a:cubicBezTo>
                  <a:cubicBezTo>
                    <a:pt x="84" y="27"/>
                    <a:pt x="84" y="27"/>
                    <a:pt x="84" y="27"/>
                  </a:cubicBezTo>
                  <a:cubicBezTo>
                    <a:pt x="90" y="27"/>
                    <a:pt x="90" y="27"/>
                    <a:pt x="90" y="27"/>
                  </a:cubicBezTo>
                  <a:cubicBezTo>
                    <a:pt x="93" y="27"/>
                    <a:pt x="95" y="25"/>
                    <a:pt x="95" y="22"/>
                  </a:cubicBezTo>
                  <a:cubicBezTo>
                    <a:pt x="95" y="20"/>
                    <a:pt x="93" y="18"/>
                    <a:pt x="90" y="18"/>
                  </a:cubicBezTo>
                  <a:cubicBezTo>
                    <a:pt x="60" y="18"/>
                    <a:pt x="60" y="18"/>
                    <a:pt x="60" y="18"/>
                  </a:cubicBezTo>
                  <a:cubicBezTo>
                    <a:pt x="60" y="13"/>
                    <a:pt x="60" y="13"/>
                    <a:pt x="60" y="13"/>
                  </a:cubicBezTo>
                  <a:cubicBezTo>
                    <a:pt x="60" y="11"/>
                    <a:pt x="62" y="9"/>
                    <a:pt x="64" y="9"/>
                  </a:cubicBezTo>
                  <a:cubicBezTo>
                    <a:pt x="109" y="9"/>
                    <a:pt x="109" y="9"/>
                    <a:pt x="109" y="9"/>
                  </a:cubicBezTo>
                  <a:cubicBezTo>
                    <a:pt x="112" y="9"/>
                    <a:pt x="113" y="7"/>
                    <a:pt x="113" y="4"/>
                  </a:cubicBezTo>
                  <a:cubicBezTo>
                    <a:pt x="113" y="2"/>
                    <a:pt x="112" y="0"/>
                    <a:pt x="109" y="0"/>
                  </a:cubicBezTo>
                  <a:cubicBezTo>
                    <a:pt x="64" y="0"/>
                    <a:pt x="64" y="0"/>
                    <a:pt x="64" y="0"/>
                  </a:cubicBezTo>
                  <a:cubicBezTo>
                    <a:pt x="57" y="0"/>
                    <a:pt x="52" y="6"/>
                    <a:pt x="52" y="13"/>
                  </a:cubicBezTo>
                  <a:cubicBezTo>
                    <a:pt x="52" y="18"/>
                    <a:pt x="52" y="18"/>
                    <a:pt x="52" y="18"/>
                  </a:cubicBezTo>
                  <a:cubicBezTo>
                    <a:pt x="11" y="18"/>
                    <a:pt x="11" y="18"/>
                    <a:pt x="11" y="18"/>
                  </a:cubicBezTo>
                  <a:cubicBezTo>
                    <a:pt x="9" y="18"/>
                    <a:pt x="7" y="20"/>
                    <a:pt x="7" y="22"/>
                  </a:cubicBezTo>
                  <a:cubicBezTo>
                    <a:pt x="7" y="25"/>
                    <a:pt x="9" y="27"/>
                    <a:pt x="11" y="27"/>
                  </a:cubicBezTo>
                  <a:cubicBezTo>
                    <a:pt x="16" y="27"/>
                    <a:pt x="16" y="27"/>
                    <a:pt x="16" y="27"/>
                  </a:cubicBezTo>
                  <a:cubicBezTo>
                    <a:pt x="16" y="32"/>
                    <a:pt x="16" y="32"/>
                    <a:pt x="16" y="32"/>
                  </a:cubicBezTo>
                  <a:cubicBezTo>
                    <a:pt x="16" y="45"/>
                    <a:pt x="14" y="57"/>
                    <a:pt x="9" y="69"/>
                  </a:cubicBezTo>
                  <a:cubicBezTo>
                    <a:pt x="8" y="71"/>
                    <a:pt x="8" y="71"/>
                    <a:pt x="8" y="71"/>
                  </a:cubicBezTo>
                  <a:cubicBezTo>
                    <a:pt x="3" y="84"/>
                    <a:pt x="0" y="97"/>
                    <a:pt x="0" y="111"/>
                  </a:cubicBezTo>
                  <a:cubicBezTo>
                    <a:pt x="0" y="124"/>
                    <a:pt x="0" y="124"/>
                    <a:pt x="0" y="124"/>
                  </a:cubicBezTo>
                  <a:cubicBezTo>
                    <a:pt x="0" y="126"/>
                    <a:pt x="2" y="128"/>
                    <a:pt x="5" y="128"/>
                  </a:cubicBezTo>
                  <a:cubicBezTo>
                    <a:pt x="145" y="128"/>
                    <a:pt x="145" y="128"/>
                    <a:pt x="145" y="128"/>
                  </a:cubicBezTo>
                  <a:cubicBezTo>
                    <a:pt x="147" y="128"/>
                    <a:pt x="149" y="126"/>
                    <a:pt x="149" y="124"/>
                  </a:cubicBezTo>
                  <a:cubicBezTo>
                    <a:pt x="149" y="49"/>
                    <a:pt x="149" y="49"/>
                    <a:pt x="149" y="49"/>
                  </a:cubicBezTo>
                  <a:cubicBezTo>
                    <a:pt x="149" y="47"/>
                    <a:pt x="148" y="46"/>
                    <a:pt x="146" y="45"/>
                  </a:cubicBezTo>
                  <a:close/>
                  <a:moveTo>
                    <a:pt x="140" y="78"/>
                  </a:moveTo>
                  <a:cubicBezTo>
                    <a:pt x="121" y="78"/>
                    <a:pt x="121" y="78"/>
                    <a:pt x="121" y="78"/>
                  </a:cubicBezTo>
                  <a:cubicBezTo>
                    <a:pt x="140" y="59"/>
                    <a:pt x="140" y="59"/>
                    <a:pt x="140" y="59"/>
                  </a:cubicBezTo>
                  <a:lnTo>
                    <a:pt x="140" y="78"/>
                  </a:lnTo>
                  <a:close/>
                  <a:moveTo>
                    <a:pt x="106" y="78"/>
                  </a:moveTo>
                  <a:cubicBezTo>
                    <a:pt x="95" y="78"/>
                    <a:pt x="95" y="78"/>
                    <a:pt x="95" y="78"/>
                  </a:cubicBezTo>
                  <a:cubicBezTo>
                    <a:pt x="95" y="75"/>
                    <a:pt x="94" y="73"/>
                    <a:pt x="93" y="71"/>
                  </a:cubicBezTo>
                  <a:cubicBezTo>
                    <a:pt x="106" y="59"/>
                    <a:pt x="106" y="59"/>
                    <a:pt x="106" y="59"/>
                  </a:cubicBezTo>
                  <a:cubicBezTo>
                    <a:pt x="106" y="78"/>
                    <a:pt x="106" y="78"/>
                    <a:pt x="106" y="78"/>
                  </a:cubicBezTo>
                  <a:close/>
                  <a:moveTo>
                    <a:pt x="9" y="111"/>
                  </a:moveTo>
                  <a:cubicBezTo>
                    <a:pt x="9" y="98"/>
                    <a:pt x="11" y="86"/>
                    <a:pt x="16" y="74"/>
                  </a:cubicBezTo>
                  <a:cubicBezTo>
                    <a:pt x="17" y="72"/>
                    <a:pt x="17" y="72"/>
                    <a:pt x="17" y="72"/>
                  </a:cubicBezTo>
                  <a:cubicBezTo>
                    <a:pt x="22" y="59"/>
                    <a:pt x="25" y="46"/>
                    <a:pt x="25" y="32"/>
                  </a:cubicBezTo>
                  <a:cubicBezTo>
                    <a:pt x="25" y="27"/>
                    <a:pt x="25" y="27"/>
                    <a:pt x="25" y="27"/>
                  </a:cubicBezTo>
                  <a:cubicBezTo>
                    <a:pt x="75" y="27"/>
                    <a:pt x="75" y="27"/>
                    <a:pt x="75" y="27"/>
                  </a:cubicBezTo>
                  <a:cubicBezTo>
                    <a:pt x="75" y="31"/>
                    <a:pt x="75" y="31"/>
                    <a:pt x="75" y="31"/>
                  </a:cubicBezTo>
                  <a:cubicBezTo>
                    <a:pt x="75" y="46"/>
                    <a:pt x="78" y="60"/>
                    <a:pt x="84" y="73"/>
                  </a:cubicBezTo>
                  <a:cubicBezTo>
                    <a:pt x="86" y="77"/>
                    <a:pt x="87" y="80"/>
                    <a:pt x="88" y="83"/>
                  </a:cubicBezTo>
                  <a:cubicBezTo>
                    <a:pt x="88" y="83"/>
                    <a:pt x="88" y="83"/>
                    <a:pt x="88" y="83"/>
                  </a:cubicBezTo>
                  <a:cubicBezTo>
                    <a:pt x="91" y="93"/>
                    <a:pt x="93" y="103"/>
                    <a:pt x="93" y="113"/>
                  </a:cubicBezTo>
                  <a:cubicBezTo>
                    <a:pt x="93" y="120"/>
                    <a:pt x="93" y="120"/>
                    <a:pt x="93" y="120"/>
                  </a:cubicBezTo>
                  <a:cubicBezTo>
                    <a:pt x="9" y="120"/>
                    <a:pt x="9" y="120"/>
                    <a:pt x="9" y="120"/>
                  </a:cubicBezTo>
                  <a:lnTo>
                    <a:pt x="9" y="111"/>
                  </a:lnTo>
                  <a:close/>
                  <a:moveTo>
                    <a:pt x="140" y="119"/>
                  </a:moveTo>
                  <a:cubicBezTo>
                    <a:pt x="101" y="119"/>
                    <a:pt x="101" y="119"/>
                    <a:pt x="101" y="119"/>
                  </a:cubicBezTo>
                  <a:cubicBezTo>
                    <a:pt x="101" y="112"/>
                    <a:pt x="101" y="112"/>
                    <a:pt x="101" y="112"/>
                  </a:cubicBezTo>
                  <a:cubicBezTo>
                    <a:pt x="101" y="104"/>
                    <a:pt x="100" y="95"/>
                    <a:pt x="98" y="86"/>
                  </a:cubicBezTo>
                  <a:cubicBezTo>
                    <a:pt x="140" y="86"/>
                    <a:pt x="140" y="86"/>
                    <a:pt x="140" y="86"/>
                  </a:cubicBezTo>
                  <a:cubicBezTo>
                    <a:pt x="140" y="119"/>
                    <a:pt x="140" y="119"/>
                    <a:pt x="14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7" name="Google Shape;2347;p38"/>
            <p:cNvSpPr/>
            <p:nvPr/>
          </p:nvSpPr>
          <p:spPr>
            <a:xfrm>
              <a:off x="6467254" y="1996655"/>
              <a:ext cx="292085" cy="75766"/>
            </a:xfrm>
            <a:custGeom>
              <a:avLst/>
              <a:gdLst/>
              <a:ahLst/>
              <a:cxnLst/>
              <a:rect l="l" t="t" r="r" b="b"/>
              <a:pathLst>
                <a:path w="112" h="29" extrusionOk="0">
                  <a:moveTo>
                    <a:pt x="4" y="29"/>
                  </a:moveTo>
                  <a:cubicBezTo>
                    <a:pt x="6" y="29"/>
                    <a:pt x="8" y="27"/>
                    <a:pt x="8" y="24"/>
                  </a:cubicBezTo>
                  <a:cubicBezTo>
                    <a:pt x="8" y="15"/>
                    <a:pt x="8" y="15"/>
                    <a:pt x="8" y="15"/>
                  </a:cubicBezTo>
                  <a:cubicBezTo>
                    <a:pt x="8" y="11"/>
                    <a:pt x="11" y="8"/>
                    <a:pt x="14" y="8"/>
                  </a:cubicBezTo>
                  <a:cubicBezTo>
                    <a:pt x="107" y="8"/>
                    <a:pt x="107" y="8"/>
                    <a:pt x="107" y="8"/>
                  </a:cubicBezTo>
                  <a:cubicBezTo>
                    <a:pt x="110" y="8"/>
                    <a:pt x="112" y="6"/>
                    <a:pt x="112" y="4"/>
                  </a:cubicBezTo>
                  <a:cubicBezTo>
                    <a:pt x="112" y="2"/>
                    <a:pt x="110" y="0"/>
                    <a:pt x="107" y="0"/>
                  </a:cubicBezTo>
                  <a:cubicBezTo>
                    <a:pt x="14" y="0"/>
                    <a:pt x="14" y="0"/>
                    <a:pt x="14" y="0"/>
                  </a:cubicBezTo>
                  <a:cubicBezTo>
                    <a:pt x="6" y="0"/>
                    <a:pt x="0" y="6"/>
                    <a:pt x="0" y="15"/>
                  </a:cubicBezTo>
                  <a:cubicBezTo>
                    <a:pt x="0" y="24"/>
                    <a:pt x="0" y="24"/>
                    <a:pt x="0" y="24"/>
                  </a:cubicBezTo>
                  <a:cubicBezTo>
                    <a:pt x="0" y="27"/>
                    <a:pt x="1" y="29"/>
                    <a:pt x="4"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8" name="Google Shape;2348;p38"/>
            <p:cNvSpPr/>
            <p:nvPr/>
          </p:nvSpPr>
          <p:spPr>
            <a:xfrm>
              <a:off x="6454077" y="2158069"/>
              <a:ext cx="132866" cy="187768"/>
            </a:xfrm>
            <a:custGeom>
              <a:avLst/>
              <a:gdLst/>
              <a:ahLst/>
              <a:cxnLst/>
              <a:rect l="l" t="t" r="r" b="b"/>
              <a:pathLst>
                <a:path w="51" h="72" extrusionOk="0">
                  <a:moveTo>
                    <a:pt x="29" y="2"/>
                  </a:moveTo>
                  <a:cubicBezTo>
                    <a:pt x="28" y="1"/>
                    <a:pt x="27" y="0"/>
                    <a:pt x="26" y="0"/>
                  </a:cubicBezTo>
                  <a:cubicBezTo>
                    <a:pt x="25" y="0"/>
                    <a:pt x="23" y="1"/>
                    <a:pt x="23" y="2"/>
                  </a:cubicBezTo>
                  <a:cubicBezTo>
                    <a:pt x="10" y="14"/>
                    <a:pt x="10" y="14"/>
                    <a:pt x="10" y="14"/>
                  </a:cubicBezTo>
                  <a:cubicBezTo>
                    <a:pt x="0" y="24"/>
                    <a:pt x="0" y="40"/>
                    <a:pt x="10" y="50"/>
                  </a:cubicBezTo>
                  <a:cubicBezTo>
                    <a:pt x="21" y="62"/>
                    <a:pt x="21" y="62"/>
                    <a:pt x="21" y="62"/>
                  </a:cubicBezTo>
                  <a:cubicBezTo>
                    <a:pt x="21" y="68"/>
                    <a:pt x="21" y="68"/>
                    <a:pt x="21" y="68"/>
                  </a:cubicBezTo>
                  <a:cubicBezTo>
                    <a:pt x="21" y="70"/>
                    <a:pt x="23" y="72"/>
                    <a:pt x="26" y="72"/>
                  </a:cubicBezTo>
                  <a:cubicBezTo>
                    <a:pt x="28" y="72"/>
                    <a:pt x="30" y="70"/>
                    <a:pt x="30" y="68"/>
                  </a:cubicBezTo>
                  <a:cubicBezTo>
                    <a:pt x="30" y="62"/>
                    <a:pt x="30" y="62"/>
                    <a:pt x="30" y="62"/>
                  </a:cubicBezTo>
                  <a:cubicBezTo>
                    <a:pt x="42" y="50"/>
                    <a:pt x="42" y="50"/>
                    <a:pt x="42" y="50"/>
                  </a:cubicBezTo>
                  <a:cubicBezTo>
                    <a:pt x="51" y="40"/>
                    <a:pt x="51" y="24"/>
                    <a:pt x="42" y="14"/>
                  </a:cubicBezTo>
                  <a:lnTo>
                    <a:pt x="29" y="2"/>
                  </a:lnTo>
                  <a:close/>
                  <a:moveTo>
                    <a:pt x="35" y="44"/>
                  </a:moveTo>
                  <a:cubicBezTo>
                    <a:pt x="30" y="49"/>
                    <a:pt x="30" y="49"/>
                    <a:pt x="30" y="49"/>
                  </a:cubicBezTo>
                  <a:cubicBezTo>
                    <a:pt x="30" y="28"/>
                    <a:pt x="30" y="28"/>
                    <a:pt x="30" y="28"/>
                  </a:cubicBezTo>
                  <a:cubicBezTo>
                    <a:pt x="30" y="25"/>
                    <a:pt x="28" y="24"/>
                    <a:pt x="26" y="24"/>
                  </a:cubicBezTo>
                  <a:cubicBezTo>
                    <a:pt x="23" y="24"/>
                    <a:pt x="21" y="25"/>
                    <a:pt x="21" y="28"/>
                  </a:cubicBezTo>
                  <a:cubicBezTo>
                    <a:pt x="21" y="49"/>
                    <a:pt x="21" y="49"/>
                    <a:pt x="21" y="49"/>
                  </a:cubicBezTo>
                  <a:cubicBezTo>
                    <a:pt x="16" y="44"/>
                    <a:pt x="16" y="44"/>
                    <a:pt x="16" y="44"/>
                  </a:cubicBezTo>
                  <a:cubicBezTo>
                    <a:pt x="10" y="37"/>
                    <a:pt x="10" y="27"/>
                    <a:pt x="16" y="21"/>
                  </a:cubicBezTo>
                  <a:cubicBezTo>
                    <a:pt x="26" y="11"/>
                    <a:pt x="26" y="11"/>
                    <a:pt x="26" y="11"/>
                  </a:cubicBezTo>
                  <a:cubicBezTo>
                    <a:pt x="35" y="21"/>
                    <a:pt x="35" y="21"/>
                    <a:pt x="35" y="21"/>
                  </a:cubicBezTo>
                  <a:cubicBezTo>
                    <a:pt x="42" y="27"/>
                    <a:pt x="42" y="37"/>
                    <a:pt x="35"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9" name="Google Shape;2349;p38"/>
            <p:cNvSpPr/>
            <p:nvPr/>
          </p:nvSpPr>
          <p:spPr>
            <a:xfrm>
              <a:off x="6707730" y="2048263"/>
              <a:ext cx="23100" cy="24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a:extLst>
              <a:ext uri="{FF2B5EF4-FFF2-40B4-BE49-F238E27FC236}">
                <a16:creationId xmlns:a16="http://schemas.microsoft.com/office/drawing/2014/main" id="{3C52537F-1D14-CA34-A532-FF503EBC225C}"/>
              </a:ext>
            </a:extLst>
          </p:cNvPr>
          <p:cNvSpPr>
            <a:spLocks noGrp="1"/>
          </p:cNvSpPr>
          <p:nvPr>
            <p:ph type="subTitle" idx="1"/>
          </p:nvPr>
        </p:nvSpPr>
        <p:spPr>
          <a:xfrm>
            <a:off x="1123560" y="1715236"/>
            <a:ext cx="3111300" cy="383451"/>
          </a:xfrm>
        </p:spPr>
        <p:txBody>
          <a:bodyPr/>
          <a:lstStyle/>
          <a:p>
            <a:r>
              <a:rPr lang="en-IN" dirty="0"/>
              <a:t>👨‍👩‍👧‍👦</a:t>
            </a:r>
            <a:r>
              <a:rPr lang="en-US" dirty="0"/>
              <a:t> </a:t>
            </a:r>
            <a:r>
              <a:rPr lang="en-US" sz="2000" dirty="0"/>
              <a:t>Public General</a:t>
            </a:r>
            <a:endParaRPr lang="en-IN" sz="2000" dirty="0"/>
          </a:p>
        </p:txBody>
      </p:sp>
      <p:sp>
        <p:nvSpPr>
          <p:cNvPr id="3" name="Subtitle 2">
            <a:extLst>
              <a:ext uri="{FF2B5EF4-FFF2-40B4-BE49-F238E27FC236}">
                <a16:creationId xmlns:a16="http://schemas.microsoft.com/office/drawing/2014/main" id="{26D87DCA-79C8-D453-3CAA-26D930996A3C}"/>
              </a:ext>
            </a:extLst>
          </p:cNvPr>
          <p:cNvSpPr>
            <a:spLocks noGrp="1"/>
          </p:cNvSpPr>
          <p:nvPr>
            <p:ph type="subTitle" idx="2"/>
          </p:nvPr>
        </p:nvSpPr>
        <p:spPr>
          <a:xfrm>
            <a:off x="4659021" y="1645383"/>
            <a:ext cx="3111300" cy="420600"/>
          </a:xfrm>
        </p:spPr>
        <p:txBody>
          <a:bodyPr/>
          <a:lstStyle/>
          <a:p>
            <a:r>
              <a:rPr lang="en-IN" dirty="0"/>
              <a:t>🏭 </a:t>
            </a:r>
            <a:r>
              <a:rPr lang="en-US" dirty="0"/>
              <a:t>Recycling Centers</a:t>
            </a:r>
            <a:endParaRPr lang="en-IN" dirty="0"/>
          </a:p>
        </p:txBody>
      </p:sp>
      <p:sp>
        <p:nvSpPr>
          <p:cNvPr id="21" name="Rectangle 1">
            <a:extLst>
              <a:ext uri="{FF2B5EF4-FFF2-40B4-BE49-F238E27FC236}">
                <a16:creationId xmlns:a16="http://schemas.microsoft.com/office/drawing/2014/main" id="{26634180-AC36-AD5D-3869-F8FBF7433995}"/>
              </a:ext>
            </a:extLst>
          </p:cNvPr>
          <p:cNvSpPr>
            <a:spLocks noGrp="1" noChangeArrowheads="1"/>
          </p:cNvSpPr>
          <p:nvPr>
            <p:ph type="subTitle" idx="3"/>
          </p:nvPr>
        </p:nvSpPr>
        <p:spPr bwMode="auto">
          <a:xfrm>
            <a:off x="1001507" y="2151975"/>
            <a:ext cx="335540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Anyone who wants to </a:t>
            </a:r>
            <a:r>
              <a:rPr kumimoji="0" lang="en-US" altLang="en-US" sz="1800" b="1" i="0" u="none" strike="noStrike" cap="none" normalizeH="0" baseline="0" dirty="0">
                <a:ln>
                  <a:noFill/>
                </a:ln>
                <a:solidFill>
                  <a:schemeClr val="tx1"/>
                </a:solidFill>
                <a:effectLst/>
                <a:latin typeface="Arial" panose="020B0604020202020204" pitchFamily="34" charset="0"/>
              </a:rPr>
              <a:t>learn to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properly sort waste</a:t>
            </a:r>
            <a:r>
              <a:rPr kumimoji="0" lang="en-US" altLang="en-US" sz="1800" b="0" i="0" u="none" strike="noStrike" cap="none" normalizeH="0" baseline="0" dirty="0">
                <a:ln>
                  <a:noFill/>
                </a:ln>
                <a:solidFill>
                  <a:schemeClr val="tx1"/>
                </a:solidFill>
                <a:effectLst/>
                <a:latin typeface="Arial" panose="020B0604020202020204" pitchFamily="34" charset="0"/>
              </a:rPr>
              <a:t> at home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or in public spaces using 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simple web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ubtitle 4">
            <a:extLst>
              <a:ext uri="{FF2B5EF4-FFF2-40B4-BE49-F238E27FC236}">
                <a16:creationId xmlns:a16="http://schemas.microsoft.com/office/drawing/2014/main" id="{CBC6422A-ADFA-07F2-1243-6E9F28E52347}"/>
              </a:ext>
            </a:extLst>
          </p:cNvPr>
          <p:cNvSpPr>
            <a:spLocks noGrp="1"/>
          </p:cNvSpPr>
          <p:nvPr>
            <p:ph type="subTitle" idx="4"/>
          </p:nvPr>
        </p:nvSpPr>
        <p:spPr>
          <a:xfrm>
            <a:off x="4659021" y="2176124"/>
            <a:ext cx="3111300" cy="1635600"/>
          </a:xfrm>
        </p:spPr>
        <p:txBody>
          <a:bodyPr/>
          <a:lstStyle/>
          <a:p>
            <a:pPr marL="152400" indent="0"/>
            <a:r>
              <a:rPr lang="en-US" sz="1800" dirty="0">
                <a:latin typeface="+mn-lt"/>
              </a:rPr>
              <a:t>To streamline initial sorting processes and increase efficiency in managing recyclable materials</a:t>
            </a:r>
            <a:r>
              <a:rPr lang="en-US" sz="1800" dirty="0"/>
              <a:t>.</a:t>
            </a:r>
            <a:endParaRPr lang="en-IN" sz="1800" dirty="0"/>
          </a:p>
        </p:txBody>
      </p:sp>
      <p:sp>
        <p:nvSpPr>
          <p:cNvPr id="6" name="Title 5">
            <a:extLst>
              <a:ext uri="{FF2B5EF4-FFF2-40B4-BE49-F238E27FC236}">
                <a16:creationId xmlns:a16="http://schemas.microsoft.com/office/drawing/2014/main" id="{A1BBECB5-4FF1-89EE-3A58-28B45A962E35}"/>
              </a:ext>
            </a:extLst>
          </p:cNvPr>
          <p:cNvSpPr>
            <a:spLocks noGrp="1"/>
          </p:cNvSpPr>
          <p:nvPr>
            <p:ph type="title"/>
          </p:nvPr>
        </p:nvSpPr>
        <p:spPr/>
        <p:txBody>
          <a:bodyPr/>
          <a:lstStyle/>
          <a:p>
            <a:r>
              <a:rPr lang="en-US" dirty="0"/>
              <a:t>Target Users:Who will benefit from this?</a:t>
            </a:r>
            <a:endParaRPr lang="en-IN" dirty="0"/>
          </a:p>
        </p:txBody>
      </p:sp>
      <p:grpSp>
        <p:nvGrpSpPr>
          <p:cNvPr id="7" name="Google Shape;4828;p66">
            <a:extLst>
              <a:ext uri="{FF2B5EF4-FFF2-40B4-BE49-F238E27FC236}">
                <a16:creationId xmlns:a16="http://schemas.microsoft.com/office/drawing/2014/main" id="{6B68426C-ECD7-ECE1-E5F2-A7CA0FCCFDAE}"/>
              </a:ext>
            </a:extLst>
          </p:cNvPr>
          <p:cNvGrpSpPr/>
          <p:nvPr/>
        </p:nvGrpSpPr>
        <p:grpSpPr>
          <a:xfrm>
            <a:off x="2679210" y="1224200"/>
            <a:ext cx="250119" cy="284561"/>
            <a:chOff x="2705375" y="238125"/>
            <a:chExt cx="424650" cy="483125"/>
          </a:xfrm>
        </p:grpSpPr>
        <p:sp>
          <p:nvSpPr>
            <p:cNvPr id="8" name="Google Shape;4829;p66">
              <a:extLst>
                <a:ext uri="{FF2B5EF4-FFF2-40B4-BE49-F238E27FC236}">
                  <a16:creationId xmlns:a16="http://schemas.microsoft.com/office/drawing/2014/main" id="{69EAD017-58D1-52DF-9652-D020094B55A9}"/>
                </a:ext>
              </a:extLst>
            </p:cNvPr>
            <p:cNvSpPr/>
            <p:nvPr/>
          </p:nvSpPr>
          <p:spPr>
            <a:xfrm>
              <a:off x="2705375" y="238125"/>
              <a:ext cx="424650" cy="483125"/>
            </a:xfrm>
            <a:custGeom>
              <a:avLst/>
              <a:gdLst/>
              <a:ahLst/>
              <a:cxnLst/>
              <a:rect l="l" t="t" r="r" b="b"/>
              <a:pathLst>
                <a:path w="16986" h="19325" extrusionOk="0">
                  <a:moveTo>
                    <a:pt x="10192" y="1132"/>
                  </a:moveTo>
                  <a:cubicBezTo>
                    <a:pt x="10503" y="1132"/>
                    <a:pt x="10756" y="1386"/>
                    <a:pt x="10756" y="1700"/>
                  </a:cubicBezTo>
                  <a:lnTo>
                    <a:pt x="10756" y="2265"/>
                  </a:lnTo>
                  <a:lnTo>
                    <a:pt x="6227" y="2265"/>
                  </a:lnTo>
                  <a:lnTo>
                    <a:pt x="6227" y="1700"/>
                  </a:lnTo>
                  <a:cubicBezTo>
                    <a:pt x="6227" y="1386"/>
                    <a:pt x="6481" y="1132"/>
                    <a:pt x="6795" y="1132"/>
                  </a:cubicBezTo>
                  <a:close/>
                  <a:moveTo>
                    <a:pt x="15285" y="3397"/>
                  </a:moveTo>
                  <a:cubicBezTo>
                    <a:pt x="15599" y="3397"/>
                    <a:pt x="15853" y="3651"/>
                    <a:pt x="15853" y="3965"/>
                  </a:cubicBezTo>
                  <a:lnTo>
                    <a:pt x="15853" y="4529"/>
                  </a:lnTo>
                  <a:lnTo>
                    <a:pt x="1133" y="4529"/>
                  </a:lnTo>
                  <a:lnTo>
                    <a:pt x="1133" y="3965"/>
                  </a:lnTo>
                  <a:cubicBezTo>
                    <a:pt x="1133" y="3651"/>
                    <a:pt x="1384" y="3397"/>
                    <a:pt x="1698" y="3397"/>
                  </a:cubicBezTo>
                  <a:close/>
                  <a:moveTo>
                    <a:pt x="14669" y="5661"/>
                  </a:moveTo>
                  <a:lnTo>
                    <a:pt x="13682" y="17679"/>
                  </a:lnTo>
                  <a:cubicBezTo>
                    <a:pt x="13658" y="17972"/>
                    <a:pt x="13410" y="18192"/>
                    <a:pt x="13120" y="18192"/>
                  </a:cubicBezTo>
                  <a:lnTo>
                    <a:pt x="3866" y="18192"/>
                  </a:lnTo>
                  <a:cubicBezTo>
                    <a:pt x="3573" y="18192"/>
                    <a:pt x="3325" y="17972"/>
                    <a:pt x="3301" y="17679"/>
                  </a:cubicBezTo>
                  <a:lnTo>
                    <a:pt x="2314" y="5661"/>
                  </a:lnTo>
                  <a:close/>
                  <a:moveTo>
                    <a:pt x="6795" y="0"/>
                  </a:moveTo>
                  <a:cubicBezTo>
                    <a:pt x="5856" y="0"/>
                    <a:pt x="5095" y="761"/>
                    <a:pt x="5095" y="1700"/>
                  </a:cubicBezTo>
                  <a:lnTo>
                    <a:pt x="5095" y="2265"/>
                  </a:lnTo>
                  <a:lnTo>
                    <a:pt x="1698" y="2265"/>
                  </a:lnTo>
                  <a:cubicBezTo>
                    <a:pt x="759" y="2265"/>
                    <a:pt x="1" y="3025"/>
                    <a:pt x="1" y="3965"/>
                  </a:cubicBezTo>
                  <a:lnTo>
                    <a:pt x="1" y="5097"/>
                  </a:lnTo>
                  <a:cubicBezTo>
                    <a:pt x="1" y="5408"/>
                    <a:pt x="252" y="5661"/>
                    <a:pt x="566" y="5661"/>
                  </a:cubicBezTo>
                  <a:lnTo>
                    <a:pt x="1176" y="5661"/>
                  </a:lnTo>
                  <a:lnTo>
                    <a:pt x="2172" y="17779"/>
                  </a:lnTo>
                  <a:lnTo>
                    <a:pt x="2172" y="17782"/>
                  </a:lnTo>
                  <a:cubicBezTo>
                    <a:pt x="2247" y="18655"/>
                    <a:pt x="2981" y="19325"/>
                    <a:pt x="3860" y="19325"/>
                  </a:cubicBezTo>
                  <a:cubicBezTo>
                    <a:pt x="3862" y="19325"/>
                    <a:pt x="3864" y="19325"/>
                    <a:pt x="3866" y="19324"/>
                  </a:cubicBezTo>
                  <a:lnTo>
                    <a:pt x="13120" y="19324"/>
                  </a:lnTo>
                  <a:cubicBezTo>
                    <a:pt x="13122" y="19325"/>
                    <a:pt x="13124" y="19325"/>
                    <a:pt x="13126" y="19325"/>
                  </a:cubicBezTo>
                  <a:cubicBezTo>
                    <a:pt x="14002" y="19325"/>
                    <a:pt x="14736" y="18655"/>
                    <a:pt x="14811" y="17779"/>
                  </a:cubicBezTo>
                  <a:lnTo>
                    <a:pt x="14811" y="17776"/>
                  </a:lnTo>
                  <a:lnTo>
                    <a:pt x="15808" y="5661"/>
                  </a:lnTo>
                  <a:lnTo>
                    <a:pt x="16418" y="5661"/>
                  </a:lnTo>
                  <a:cubicBezTo>
                    <a:pt x="16732" y="5661"/>
                    <a:pt x="16985" y="5408"/>
                    <a:pt x="16985" y="5097"/>
                  </a:cubicBezTo>
                  <a:lnTo>
                    <a:pt x="16985" y="3965"/>
                  </a:lnTo>
                  <a:cubicBezTo>
                    <a:pt x="16982" y="3025"/>
                    <a:pt x="16224" y="2265"/>
                    <a:pt x="15285" y="2265"/>
                  </a:cubicBezTo>
                  <a:lnTo>
                    <a:pt x="11889" y="2265"/>
                  </a:lnTo>
                  <a:lnTo>
                    <a:pt x="11889" y="1700"/>
                  </a:lnTo>
                  <a:cubicBezTo>
                    <a:pt x="11889" y="761"/>
                    <a:pt x="11128" y="0"/>
                    <a:pt x="10192" y="0"/>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30;p66">
              <a:extLst>
                <a:ext uri="{FF2B5EF4-FFF2-40B4-BE49-F238E27FC236}">
                  <a16:creationId xmlns:a16="http://schemas.microsoft.com/office/drawing/2014/main" id="{61458F7A-54B1-EC33-6CA5-63E63FFB5E5A}"/>
                </a:ext>
              </a:extLst>
            </p:cNvPr>
            <p:cNvSpPr/>
            <p:nvPr/>
          </p:nvSpPr>
          <p:spPr>
            <a:xfrm>
              <a:off x="2903525" y="407950"/>
              <a:ext cx="28350" cy="228375"/>
            </a:xfrm>
            <a:custGeom>
              <a:avLst/>
              <a:gdLst/>
              <a:ahLst/>
              <a:cxnLst/>
              <a:rect l="l" t="t" r="r" b="b"/>
              <a:pathLst>
                <a:path w="1134" h="9135" extrusionOk="0">
                  <a:moveTo>
                    <a:pt x="566" y="1"/>
                  </a:moveTo>
                  <a:cubicBezTo>
                    <a:pt x="252" y="1"/>
                    <a:pt x="1" y="254"/>
                    <a:pt x="1" y="568"/>
                  </a:cubicBezTo>
                  <a:lnTo>
                    <a:pt x="1" y="8570"/>
                  </a:lnTo>
                  <a:cubicBezTo>
                    <a:pt x="1" y="8881"/>
                    <a:pt x="252" y="9135"/>
                    <a:pt x="566" y="9135"/>
                  </a:cubicBezTo>
                  <a:cubicBezTo>
                    <a:pt x="880" y="9135"/>
                    <a:pt x="1133" y="8881"/>
                    <a:pt x="1133" y="8570"/>
                  </a:cubicBezTo>
                  <a:lnTo>
                    <a:pt x="1133" y="568"/>
                  </a:lnTo>
                  <a:cubicBezTo>
                    <a:pt x="1133" y="254"/>
                    <a:pt x="880" y="1"/>
                    <a:pt x="566"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31;p66">
              <a:extLst>
                <a:ext uri="{FF2B5EF4-FFF2-40B4-BE49-F238E27FC236}">
                  <a16:creationId xmlns:a16="http://schemas.microsoft.com/office/drawing/2014/main" id="{EE06DE5D-F529-807C-C83A-A59C9DA193B9}"/>
                </a:ext>
              </a:extLst>
            </p:cNvPr>
            <p:cNvSpPr/>
            <p:nvPr/>
          </p:nvSpPr>
          <p:spPr>
            <a:xfrm>
              <a:off x="2988450" y="407950"/>
              <a:ext cx="28350" cy="228375"/>
            </a:xfrm>
            <a:custGeom>
              <a:avLst/>
              <a:gdLst/>
              <a:ahLst/>
              <a:cxnLst/>
              <a:rect l="l" t="t" r="r" b="b"/>
              <a:pathLst>
                <a:path w="1134" h="9135" extrusionOk="0">
                  <a:moveTo>
                    <a:pt x="566" y="1"/>
                  </a:moveTo>
                  <a:cubicBezTo>
                    <a:pt x="251" y="1"/>
                    <a:pt x="1" y="254"/>
                    <a:pt x="1" y="568"/>
                  </a:cubicBezTo>
                  <a:lnTo>
                    <a:pt x="1" y="8570"/>
                  </a:lnTo>
                  <a:cubicBezTo>
                    <a:pt x="1" y="8881"/>
                    <a:pt x="251" y="9135"/>
                    <a:pt x="566" y="9135"/>
                  </a:cubicBezTo>
                  <a:cubicBezTo>
                    <a:pt x="880" y="9135"/>
                    <a:pt x="1133" y="8881"/>
                    <a:pt x="1133" y="8570"/>
                  </a:cubicBezTo>
                  <a:lnTo>
                    <a:pt x="1133" y="568"/>
                  </a:lnTo>
                  <a:cubicBezTo>
                    <a:pt x="1133" y="254"/>
                    <a:pt x="880" y="1"/>
                    <a:pt x="566"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832;p66">
              <a:extLst>
                <a:ext uri="{FF2B5EF4-FFF2-40B4-BE49-F238E27FC236}">
                  <a16:creationId xmlns:a16="http://schemas.microsoft.com/office/drawing/2014/main" id="{49723A13-5510-83B4-AC8A-1C6E0718C9A3}"/>
                </a:ext>
              </a:extLst>
            </p:cNvPr>
            <p:cNvSpPr/>
            <p:nvPr/>
          </p:nvSpPr>
          <p:spPr>
            <a:xfrm>
              <a:off x="2818625" y="407950"/>
              <a:ext cx="28325" cy="228375"/>
            </a:xfrm>
            <a:custGeom>
              <a:avLst/>
              <a:gdLst/>
              <a:ahLst/>
              <a:cxnLst/>
              <a:rect l="l" t="t" r="r" b="b"/>
              <a:pathLst>
                <a:path w="1133" h="9135" extrusionOk="0">
                  <a:moveTo>
                    <a:pt x="565" y="1"/>
                  </a:moveTo>
                  <a:cubicBezTo>
                    <a:pt x="251" y="1"/>
                    <a:pt x="0" y="254"/>
                    <a:pt x="0" y="568"/>
                  </a:cubicBezTo>
                  <a:lnTo>
                    <a:pt x="0" y="8570"/>
                  </a:lnTo>
                  <a:cubicBezTo>
                    <a:pt x="0" y="8881"/>
                    <a:pt x="251" y="9135"/>
                    <a:pt x="565" y="9135"/>
                  </a:cubicBezTo>
                  <a:cubicBezTo>
                    <a:pt x="879" y="9135"/>
                    <a:pt x="1132" y="8881"/>
                    <a:pt x="1132" y="8570"/>
                  </a:cubicBezTo>
                  <a:lnTo>
                    <a:pt x="1132" y="568"/>
                  </a:lnTo>
                  <a:cubicBezTo>
                    <a:pt x="1132" y="254"/>
                    <a:pt x="879" y="1"/>
                    <a:pt x="565"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5455;p68">
            <a:extLst>
              <a:ext uri="{FF2B5EF4-FFF2-40B4-BE49-F238E27FC236}">
                <a16:creationId xmlns:a16="http://schemas.microsoft.com/office/drawing/2014/main" id="{2637FF0F-7CB7-3330-F90C-A2FEAEC6F736}"/>
              </a:ext>
            </a:extLst>
          </p:cNvPr>
          <p:cNvGrpSpPr/>
          <p:nvPr/>
        </p:nvGrpSpPr>
        <p:grpSpPr>
          <a:xfrm>
            <a:off x="6071137" y="1247724"/>
            <a:ext cx="287068" cy="287518"/>
            <a:chOff x="-59502375" y="1904375"/>
            <a:chExt cx="319000" cy="319500"/>
          </a:xfrm>
        </p:grpSpPr>
        <p:sp>
          <p:nvSpPr>
            <p:cNvPr id="13" name="Google Shape;5456;p68">
              <a:extLst>
                <a:ext uri="{FF2B5EF4-FFF2-40B4-BE49-F238E27FC236}">
                  <a16:creationId xmlns:a16="http://schemas.microsoft.com/office/drawing/2014/main" id="{C286E46A-246A-A56F-9B8F-8E97D3295490}"/>
                </a:ext>
              </a:extLst>
            </p:cNvPr>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57;p68">
              <a:extLst>
                <a:ext uri="{FF2B5EF4-FFF2-40B4-BE49-F238E27FC236}">
                  <a16:creationId xmlns:a16="http://schemas.microsoft.com/office/drawing/2014/main" id="{A9EFD75D-AA1B-BAB5-8245-4B69A10CB1AE}"/>
                </a:ext>
              </a:extLst>
            </p:cNvPr>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458;p68">
              <a:extLst>
                <a:ext uri="{FF2B5EF4-FFF2-40B4-BE49-F238E27FC236}">
                  <a16:creationId xmlns:a16="http://schemas.microsoft.com/office/drawing/2014/main" id="{47B07649-1A8C-6636-69AE-F90DBC916C92}"/>
                </a:ext>
              </a:extLst>
            </p:cNvPr>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848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5E09-2714-7497-9D52-4D36B0404DC6}"/>
              </a:ext>
            </a:extLst>
          </p:cNvPr>
          <p:cNvSpPr>
            <a:spLocks noGrp="1"/>
          </p:cNvSpPr>
          <p:nvPr>
            <p:ph type="title"/>
          </p:nvPr>
        </p:nvSpPr>
        <p:spPr>
          <a:xfrm>
            <a:off x="715100" y="445025"/>
            <a:ext cx="3750220" cy="572700"/>
          </a:xfrm>
        </p:spPr>
        <p:txBody>
          <a:bodyPr/>
          <a:lstStyle/>
          <a:p>
            <a:r>
              <a:rPr lang="en-US" dirty="0"/>
              <a:t>Sample outcomes:</a:t>
            </a:r>
            <a:endParaRPr lang="en-IN" dirty="0"/>
          </a:p>
        </p:txBody>
      </p:sp>
      <p:sp>
        <p:nvSpPr>
          <p:cNvPr id="3" name="Subtitle 2">
            <a:extLst>
              <a:ext uri="{FF2B5EF4-FFF2-40B4-BE49-F238E27FC236}">
                <a16:creationId xmlns:a16="http://schemas.microsoft.com/office/drawing/2014/main" id="{F9C35A53-2236-0E29-0F28-52DB60AF1B57}"/>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DDE67259-BB61-0C41-8F57-4305D611285C}"/>
              </a:ext>
            </a:extLst>
          </p:cNvPr>
          <p:cNvPicPr>
            <a:picLocks noChangeAspect="1"/>
          </p:cNvPicPr>
          <p:nvPr/>
        </p:nvPicPr>
        <p:blipFill>
          <a:blip r:embed="rId2"/>
          <a:stretch>
            <a:fillRect/>
          </a:stretch>
        </p:blipFill>
        <p:spPr>
          <a:xfrm>
            <a:off x="845820" y="1017725"/>
            <a:ext cx="6178584" cy="3472634"/>
          </a:xfrm>
          <a:prstGeom prst="rect">
            <a:avLst/>
          </a:prstGeom>
        </p:spPr>
      </p:pic>
    </p:spTree>
    <p:extLst>
      <p:ext uri="{BB962C8B-B14F-4D97-AF65-F5344CB8AC3E}">
        <p14:creationId xmlns:p14="http://schemas.microsoft.com/office/powerpoint/2010/main" val="96370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B98E-E3E7-27AA-5CCE-EDA9DD7AE377}"/>
              </a:ext>
            </a:extLst>
          </p:cNvPr>
          <p:cNvSpPr>
            <a:spLocks noGrp="1"/>
          </p:cNvSpPr>
          <p:nvPr>
            <p:ph type="title"/>
          </p:nvPr>
        </p:nvSpPr>
        <p:spPr>
          <a:xfrm>
            <a:off x="715100" y="445025"/>
            <a:ext cx="3475900" cy="572700"/>
          </a:xfrm>
        </p:spPr>
        <p:txBody>
          <a:bodyPr/>
          <a:lstStyle/>
          <a:p>
            <a:r>
              <a:rPr lang="en-US" dirty="0"/>
              <a:t>Sample Outcome:</a:t>
            </a:r>
            <a:endParaRPr lang="en-IN" dirty="0"/>
          </a:p>
        </p:txBody>
      </p:sp>
      <p:sp>
        <p:nvSpPr>
          <p:cNvPr id="3" name="Subtitle 2">
            <a:extLst>
              <a:ext uri="{FF2B5EF4-FFF2-40B4-BE49-F238E27FC236}">
                <a16:creationId xmlns:a16="http://schemas.microsoft.com/office/drawing/2014/main" id="{16C2A565-1446-220E-4515-58F3833B28B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0804E95-6941-537D-A0DA-A03450E1ED55}"/>
              </a:ext>
            </a:extLst>
          </p:cNvPr>
          <p:cNvPicPr>
            <a:picLocks noChangeAspect="1"/>
          </p:cNvPicPr>
          <p:nvPr/>
        </p:nvPicPr>
        <p:blipFill>
          <a:blip r:embed="rId2"/>
          <a:stretch>
            <a:fillRect/>
          </a:stretch>
        </p:blipFill>
        <p:spPr>
          <a:xfrm>
            <a:off x="2009629" y="1017725"/>
            <a:ext cx="5124742" cy="3747468"/>
          </a:xfrm>
          <a:prstGeom prst="rect">
            <a:avLst/>
          </a:prstGeom>
        </p:spPr>
      </p:pic>
    </p:spTree>
    <p:extLst>
      <p:ext uri="{BB962C8B-B14F-4D97-AF65-F5344CB8AC3E}">
        <p14:creationId xmlns:p14="http://schemas.microsoft.com/office/powerpoint/2010/main" val="477201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119</TotalTime>
  <Words>618</Words>
  <Application>Microsoft Office PowerPoint</Application>
  <PresentationFormat>On-screen Show (16:9)</PresentationFormat>
  <Paragraphs>72</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Wingdings</vt:lpstr>
      <vt:lpstr>Albert Sans Light</vt:lpstr>
      <vt:lpstr>Albert Sans</vt:lpstr>
      <vt:lpstr>Arial</vt:lpstr>
      <vt:lpstr>Sora ExtraBold</vt:lpstr>
      <vt:lpstr>Calibri</vt:lpstr>
      <vt:lpstr>Wingdings 3</vt:lpstr>
      <vt:lpstr>Century Gothic</vt:lpstr>
      <vt:lpstr>Ion</vt:lpstr>
      <vt:lpstr>CleanTech : Transforming Waste Management with Transfer Learning</vt:lpstr>
      <vt:lpstr>Problem statement</vt:lpstr>
      <vt:lpstr>Content:</vt:lpstr>
      <vt:lpstr>Abstract:</vt:lpstr>
      <vt:lpstr>  </vt:lpstr>
      <vt:lpstr>Target Users:Who will benefit from this?</vt:lpstr>
      <vt:lpstr>Target Users:Who will benefit from this?</vt:lpstr>
      <vt:lpstr>Sample outcomes:</vt:lpstr>
      <vt:lpstr>Sample Outcome:</vt:lpstr>
      <vt:lpstr>Sample Outcome:</vt:lpstr>
      <vt:lpstr>🚀Use Cases:</vt:lpstr>
      <vt:lpstr>How will it work?</vt:lpstr>
      <vt:lpstr>Summary: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hima sree</dc:creator>
  <cp:lastModifiedBy>Udayeshwar reddy</cp:lastModifiedBy>
  <cp:revision>6</cp:revision>
  <dcterms:modified xsi:type="dcterms:W3CDTF">2025-06-28T07:08:51Z</dcterms:modified>
</cp:coreProperties>
</file>