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5" r:id="rId9"/>
    <p:sldId id="266" r:id="rId10"/>
    <p:sldId id="267" r:id="rId11"/>
    <p:sldId id="268" r:id="rId12"/>
    <p:sldId id="264" r:id="rId13"/>
    <p:sldId id="26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DDB81-B1BA-44CC-6D88-C906AC9E23EA}" v="61" dt="2025-01-10T05:59:44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tharani" userId="99b25f735eb9851d" providerId="Windows Live" clId="Web-{E1FDDB81-B1BA-44CC-6D88-C906AC9E23EA}"/>
    <pc:docChg chg="modSld">
      <pc:chgData name="siva tharani" userId="99b25f735eb9851d" providerId="Windows Live" clId="Web-{E1FDDB81-B1BA-44CC-6D88-C906AC9E23EA}" dt="2025-01-10T05:59:44.971" v="60" actId="20577"/>
      <pc:docMkLst>
        <pc:docMk/>
      </pc:docMkLst>
      <pc:sldChg chg="modSp">
        <pc:chgData name="siva tharani" userId="99b25f735eb9851d" providerId="Windows Live" clId="Web-{E1FDDB81-B1BA-44CC-6D88-C906AC9E23EA}" dt="2025-01-10T03:32:54.998" v="10" actId="20577"/>
        <pc:sldMkLst>
          <pc:docMk/>
          <pc:sldMk cId="963925456" sldId="257"/>
        </pc:sldMkLst>
        <pc:spChg chg="mod">
          <ac:chgData name="siva tharani" userId="99b25f735eb9851d" providerId="Windows Live" clId="Web-{E1FDDB81-B1BA-44CC-6D88-C906AC9E23EA}" dt="2025-01-10T03:32:54.998" v="10" actId="20577"/>
          <ac:spMkLst>
            <pc:docMk/>
            <pc:sldMk cId="963925456" sldId="257"/>
            <ac:spMk id="3" creationId="{E9B6AAB0-98D8-0E66-7BD6-626FB8676723}"/>
          </ac:spMkLst>
        </pc:spChg>
      </pc:sldChg>
      <pc:sldChg chg="modSp">
        <pc:chgData name="siva tharani" userId="99b25f735eb9851d" providerId="Windows Live" clId="Web-{E1FDDB81-B1BA-44CC-6D88-C906AC9E23EA}" dt="2025-01-10T03:46:19.724" v="25" actId="20577"/>
        <pc:sldMkLst>
          <pc:docMk/>
          <pc:sldMk cId="1897600166" sldId="259"/>
        </pc:sldMkLst>
        <pc:spChg chg="mod">
          <ac:chgData name="siva tharani" userId="99b25f735eb9851d" providerId="Windows Live" clId="Web-{E1FDDB81-B1BA-44CC-6D88-C906AC9E23EA}" dt="2025-01-10T03:46:19.724" v="25" actId="20577"/>
          <ac:spMkLst>
            <pc:docMk/>
            <pc:sldMk cId="1897600166" sldId="259"/>
            <ac:spMk id="3" creationId="{93A04BEB-6297-6071-0E58-C6B77CBB0374}"/>
          </ac:spMkLst>
        </pc:spChg>
      </pc:sldChg>
      <pc:sldChg chg="addSp delSp modSp">
        <pc:chgData name="siva tharani" userId="99b25f735eb9851d" providerId="Windows Live" clId="Web-{E1FDDB81-B1BA-44CC-6D88-C906AC9E23EA}" dt="2025-01-10T05:59:44.971" v="60" actId="20577"/>
        <pc:sldMkLst>
          <pc:docMk/>
          <pc:sldMk cId="4223369803" sldId="269"/>
        </pc:sldMkLst>
        <pc:spChg chg="mod">
          <ac:chgData name="siva tharani" userId="99b25f735eb9851d" providerId="Windows Live" clId="Web-{E1FDDB81-B1BA-44CC-6D88-C906AC9E23EA}" dt="2025-01-10T05:59:44.971" v="60" actId="20577"/>
          <ac:spMkLst>
            <pc:docMk/>
            <pc:sldMk cId="4223369803" sldId="269"/>
            <ac:spMk id="3" creationId="{A0B4740B-9D0B-3C16-32B2-918CCA51B8E0}"/>
          </ac:spMkLst>
        </pc:spChg>
        <pc:spChg chg="add del mod">
          <ac:chgData name="siva tharani" userId="99b25f735eb9851d" providerId="Windows Live" clId="Web-{E1FDDB81-B1BA-44CC-6D88-C906AC9E23EA}" dt="2025-01-10T05:46:02.610" v="52"/>
          <ac:spMkLst>
            <pc:docMk/>
            <pc:sldMk cId="4223369803" sldId="269"/>
            <ac:spMk id="4" creationId="{9F46FB5F-ACD4-EA8D-0879-4F40887DD15A}"/>
          </ac:spMkLst>
        </pc:spChg>
      </pc:sldChg>
      <pc:sldChg chg="modSp">
        <pc:chgData name="siva tharani" userId="99b25f735eb9851d" providerId="Windows Live" clId="Web-{E1FDDB81-B1BA-44CC-6D88-C906AC9E23EA}" dt="2025-01-10T03:42:42.655" v="24" actId="1076"/>
        <pc:sldMkLst>
          <pc:docMk/>
          <pc:sldMk cId="4228148570" sldId="270"/>
        </pc:sldMkLst>
        <pc:picChg chg="mod">
          <ac:chgData name="siva tharani" userId="99b25f735eb9851d" providerId="Windows Live" clId="Web-{E1FDDB81-B1BA-44CC-6D88-C906AC9E23EA}" dt="2025-01-10T03:42:42.655" v="24" actId="1076"/>
          <ac:picMkLst>
            <pc:docMk/>
            <pc:sldMk cId="4228148570" sldId="270"/>
            <ac:picMk id="25" creationId="{235FDCE6-C65C-FA67-61EB-3B7B6BE7CA30}"/>
          </ac:picMkLst>
        </pc:picChg>
      </pc:sldChg>
    </pc:docChg>
  </pc:docChgLst>
  <pc:docChgLst>
    <pc:chgData name="siva tharani" userId="99b25f735eb9851d" providerId="Windows Live" clId="Web-{14BB7863-806D-90AC-E905-3BE3F8ABEF91}"/>
    <pc:docChg chg="modSld">
      <pc:chgData name="siva tharani" userId="99b25f735eb9851d" providerId="Windows Live" clId="Web-{14BB7863-806D-90AC-E905-3BE3F8ABEF91}" dt="2025-01-02T16:02:12.221" v="9" actId="20577"/>
      <pc:docMkLst>
        <pc:docMk/>
      </pc:docMkLst>
      <pc:sldChg chg="modSp">
        <pc:chgData name="siva tharani" userId="99b25f735eb9851d" providerId="Windows Live" clId="Web-{14BB7863-806D-90AC-E905-3BE3F8ABEF91}" dt="2025-01-02T16:00:33.467" v="4" actId="20577"/>
        <pc:sldMkLst>
          <pc:docMk/>
          <pc:sldMk cId="963925456" sldId="257"/>
        </pc:sldMkLst>
        <pc:spChg chg="mod">
          <ac:chgData name="siva tharani" userId="99b25f735eb9851d" providerId="Windows Live" clId="Web-{14BB7863-806D-90AC-E905-3BE3F8ABEF91}" dt="2025-01-02T16:00:33.467" v="4" actId="20577"/>
          <ac:spMkLst>
            <pc:docMk/>
            <pc:sldMk cId="963925456" sldId="257"/>
            <ac:spMk id="3" creationId="{E9B6AAB0-98D8-0E66-7BD6-626FB8676723}"/>
          </ac:spMkLst>
        </pc:spChg>
      </pc:sldChg>
      <pc:sldChg chg="modSp">
        <pc:chgData name="siva tharani" userId="99b25f735eb9851d" providerId="Windows Live" clId="Web-{14BB7863-806D-90AC-E905-3BE3F8ABEF91}" dt="2025-01-02T16:02:12.221" v="9" actId="20577"/>
        <pc:sldMkLst>
          <pc:docMk/>
          <pc:sldMk cId="3993720551" sldId="263"/>
        </pc:sldMkLst>
        <pc:spChg chg="mod">
          <ac:chgData name="siva tharani" userId="99b25f735eb9851d" providerId="Windows Live" clId="Web-{14BB7863-806D-90AC-E905-3BE3F8ABEF91}" dt="2025-01-02T16:02:12.221" v="9" actId="20577"/>
          <ac:spMkLst>
            <pc:docMk/>
            <pc:sldMk cId="3993720551" sldId="263"/>
            <ac:spMk id="3" creationId="{2B18AAF9-D639-437D-AD48-A5209B6D8919}"/>
          </ac:spMkLst>
        </pc:spChg>
      </pc:sldChg>
    </pc:docChg>
  </pc:docChgLst>
  <pc:docChgLst>
    <pc:chgData name="siva tharani" userId="99b25f735eb9851d" providerId="Windows Live" clId="Web-{8C454DA8-E07A-CBDE-8F32-6C91C426572C}"/>
    <pc:docChg chg="addSld modSld sldOrd">
      <pc:chgData name="siva tharani" userId="99b25f735eb9851d" providerId="Windows Live" clId="Web-{8C454DA8-E07A-CBDE-8F32-6C91C426572C}" dt="2024-12-31T08:59:00.913" v="189"/>
      <pc:docMkLst>
        <pc:docMk/>
      </pc:docMkLst>
      <pc:sldChg chg="modSp">
        <pc:chgData name="siva tharani" userId="99b25f735eb9851d" providerId="Windows Live" clId="Web-{8C454DA8-E07A-CBDE-8F32-6C91C426572C}" dt="2024-12-31T08:30:13.544" v="23" actId="20577"/>
        <pc:sldMkLst>
          <pc:docMk/>
          <pc:sldMk cId="109857222" sldId="256"/>
        </pc:sldMkLst>
        <pc:spChg chg="mod">
          <ac:chgData name="siva tharani" userId="99b25f735eb9851d" providerId="Windows Live" clId="Web-{8C454DA8-E07A-CBDE-8F32-6C91C426572C}" dt="2024-12-31T08:29:46.590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va tharani" userId="99b25f735eb9851d" providerId="Windows Live" clId="Web-{8C454DA8-E07A-CBDE-8F32-6C91C426572C}" dt="2024-12-31T08:30:13.544" v="2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iva tharani" userId="99b25f735eb9851d" providerId="Windows Live" clId="Web-{8C454DA8-E07A-CBDE-8F32-6C91C426572C}" dt="2024-12-31T08:34:03.646" v="129" actId="20577"/>
        <pc:sldMkLst>
          <pc:docMk/>
          <pc:sldMk cId="963925456" sldId="257"/>
        </pc:sldMkLst>
        <pc:spChg chg="mod">
          <ac:chgData name="siva tharani" userId="99b25f735eb9851d" providerId="Windows Live" clId="Web-{8C454DA8-E07A-CBDE-8F32-6C91C426572C}" dt="2024-12-31T08:31:36.125" v="34" actId="20577"/>
          <ac:spMkLst>
            <pc:docMk/>
            <pc:sldMk cId="963925456" sldId="257"/>
            <ac:spMk id="2" creationId="{8FFBFE98-047C-6C77-AE2F-662AE4B8BA22}"/>
          </ac:spMkLst>
        </pc:spChg>
        <pc:spChg chg="mod">
          <ac:chgData name="siva tharani" userId="99b25f735eb9851d" providerId="Windows Live" clId="Web-{8C454DA8-E07A-CBDE-8F32-6C91C426572C}" dt="2024-12-31T08:34:03.646" v="129" actId="20577"/>
          <ac:spMkLst>
            <pc:docMk/>
            <pc:sldMk cId="963925456" sldId="257"/>
            <ac:spMk id="3" creationId="{E9B6AAB0-98D8-0E66-7BD6-626FB8676723}"/>
          </ac:spMkLst>
        </pc:spChg>
      </pc:sldChg>
      <pc:sldChg chg="addSp delSp modSp new">
        <pc:chgData name="siva tharani" userId="99b25f735eb9851d" providerId="Windows Live" clId="Web-{8C454DA8-E07A-CBDE-8F32-6C91C426572C}" dt="2024-12-31T08:40:23.095" v="145" actId="1076"/>
        <pc:sldMkLst>
          <pc:docMk/>
          <pc:sldMk cId="1159838595" sldId="258"/>
        </pc:sldMkLst>
        <pc:spChg chg="mod">
          <ac:chgData name="siva tharani" userId="99b25f735eb9851d" providerId="Windows Live" clId="Web-{8C454DA8-E07A-CBDE-8F32-6C91C426572C}" dt="2024-12-31T08:39:33.515" v="141" actId="20577"/>
          <ac:spMkLst>
            <pc:docMk/>
            <pc:sldMk cId="1159838595" sldId="258"/>
            <ac:spMk id="2" creationId="{36673919-869F-DFEC-82BF-50910C553418}"/>
          </ac:spMkLst>
        </pc:spChg>
        <pc:spChg chg="del">
          <ac:chgData name="siva tharani" userId="99b25f735eb9851d" providerId="Windows Live" clId="Web-{8C454DA8-E07A-CBDE-8F32-6C91C426572C}" dt="2024-12-31T08:39:53.735" v="142"/>
          <ac:spMkLst>
            <pc:docMk/>
            <pc:sldMk cId="1159838595" sldId="258"/>
            <ac:spMk id="3" creationId="{A41AFC3B-E694-CA45-00B4-41C0437294E6}"/>
          </ac:spMkLst>
        </pc:spChg>
        <pc:picChg chg="add mod ord">
          <ac:chgData name="siva tharani" userId="99b25f735eb9851d" providerId="Windows Live" clId="Web-{8C454DA8-E07A-CBDE-8F32-6C91C426572C}" dt="2024-12-31T08:40:04.891" v="143" actId="1076"/>
          <ac:picMkLst>
            <pc:docMk/>
            <pc:sldMk cId="1159838595" sldId="258"/>
            <ac:picMk id="4" creationId="{1D152EAC-53ED-2AC2-5843-5C88AE5072C1}"/>
          </ac:picMkLst>
        </pc:picChg>
        <pc:picChg chg="add mod">
          <ac:chgData name="siva tharani" userId="99b25f735eb9851d" providerId="Windows Live" clId="Web-{8C454DA8-E07A-CBDE-8F32-6C91C426572C}" dt="2024-12-31T08:40:23.095" v="145" actId="1076"/>
          <ac:picMkLst>
            <pc:docMk/>
            <pc:sldMk cId="1159838595" sldId="258"/>
            <ac:picMk id="5" creationId="{95A47150-12E6-3406-2BB0-8269698F639E}"/>
          </ac:picMkLst>
        </pc:picChg>
      </pc:sldChg>
      <pc:sldChg chg="modSp new ord">
        <pc:chgData name="siva tharani" userId="99b25f735eb9851d" providerId="Windows Live" clId="Web-{8C454DA8-E07A-CBDE-8F32-6C91C426572C}" dt="2024-12-31T08:47:29.843" v="165" actId="20577"/>
        <pc:sldMkLst>
          <pc:docMk/>
          <pc:sldMk cId="1897600166" sldId="259"/>
        </pc:sldMkLst>
        <pc:spChg chg="mod">
          <ac:chgData name="siva tharani" userId="99b25f735eb9851d" providerId="Windows Live" clId="Web-{8C454DA8-E07A-CBDE-8F32-6C91C426572C}" dt="2024-12-31T08:42:08.598" v="159" actId="20577"/>
          <ac:spMkLst>
            <pc:docMk/>
            <pc:sldMk cId="1897600166" sldId="259"/>
            <ac:spMk id="2" creationId="{BA0F177C-0C16-BC4A-2196-4908CD6C6BAC}"/>
          </ac:spMkLst>
        </pc:spChg>
        <pc:spChg chg="mod">
          <ac:chgData name="siva tharani" userId="99b25f735eb9851d" providerId="Windows Live" clId="Web-{8C454DA8-E07A-CBDE-8F32-6C91C426572C}" dt="2024-12-31T08:47:29.843" v="165" actId="20577"/>
          <ac:spMkLst>
            <pc:docMk/>
            <pc:sldMk cId="1897600166" sldId="259"/>
            <ac:spMk id="3" creationId="{93A04BEB-6297-6071-0E58-C6B77CBB0374}"/>
          </ac:spMkLst>
        </pc:spChg>
      </pc:sldChg>
      <pc:sldChg chg="addSp modSp new">
        <pc:chgData name="siva tharani" userId="99b25f735eb9851d" providerId="Windows Live" clId="Web-{8C454DA8-E07A-CBDE-8F32-6C91C426572C}" dt="2024-12-31T08:41:30.238" v="153" actId="1076"/>
        <pc:sldMkLst>
          <pc:docMk/>
          <pc:sldMk cId="3263096148" sldId="260"/>
        </pc:sldMkLst>
        <pc:picChg chg="add mod">
          <ac:chgData name="siva tharani" userId="99b25f735eb9851d" providerId="Windows Live" clId="Web-{8C454DA8-E07A-CBDE-8F32-6C91C426572C}" dt="2024-12-31T08:41:27.660" v="152" actId="1076"/>
          <ac:picMkLst>
            <pc:docMk/>
            <pc:sldMk cId="3263096148" sldId="260"/>
            <ac:picMk id="2" creationId="{56022956-A794-A73A-30BB-D79CBD8D77AA}"/>
          </ac:picMkLst>
        </pc:picChg>
        <pc:picChg chg="add mod">
          <ac:chgData name="siva tharani" userId="99b25f735eb9851d" providerId="Windows Live" clId="Web-{8C454DA8-E07A-CBDE-8F32-6C91C426572C}" dt="2024-12-31T08:41:30.238" v="153" actId="1076"/>
          <ac:picMkLst>
            <pc:docMk/>
            <pc:sldMk cId="3263096148" sldId="260"/>
            <ac:picMk id="3" creationId="{24E56442-C752-359E-B3DD-C2EF58E965A7}"/>
          </ac:picMkLst>
        </pc:picChg>
      </pc:sldChg>
      <pc:sldChg chg="modSp new ord">
        <pc:chgData name="siva tharani" userId="99b25f735eb9851d" providerId="Windows Live" clId="Web-{8C454DA8-E07A-CBDE-8F32-6C91C426572C}" dt="2024-12-31T08:59:00.913" v="189"/>
        <pc:sldMkLst>
          <pc:docMk/>
          <pc:sldMk cId="221753641" sldId="261"/>
        </pc:sldMkLst>
        <pc:spChg chg="mod">
          <ac:chgData name="siva tharani" userId="99b25f735eb9851d" providerId="Windows Live" clId="Web-{8C454DA8-E07A-CBDE-8F32-6C91C426572C}" dt="2024-12-31T08:56:41.267" v="179" actId="20577"/>
          <ac:spMkLst>
            <pc:docMk/>
            <pc:sldMk cId="221753641" sldId="261"/>
            <ac:spMk id="2" creationId="{30170D5C-0B99-7704-117F-A48A7C5511F5}"/>
          </ac:spMkLst>
        </pc:spChg>
        <pc:spChg chg="mod">
          <ac:chgData name="siva tharani" userId="99b25f735eb9851d" providerId="Windows Live" clId="Web-{8C454DA8-E07A-CBDE-8F32-6C91C426572C}" dt="2024-12-31T08:58:36.443" v="188" actId="20577"/>
          <ac:spMkLst>
            <pc:docMk/>
            <pc:sldMk cId="221753641" sldId="261"/>
            <ac:spMk id="3" creationId="{717D7D44-DBEA-1FD8-594C-AB86A9A8F366}"/>
          </ac:spMkLst>
        </pc:spChg>
      </pc:sldChg>
      <pc:sldChg chg="modSp new">
        <pc:chgData name="siva tharani" userId="99b25f735eb9851d" providerId="Windows Live" clId="Web-{8C454DA8-E07A-CBDE-8F32-6C91C426572C}" dt="2024-12-31T08:56:28.173" v="177" actId="20577"/>
        <pc:sldMkLst>
          <pc:docMk/>
          <pc:sldMk cId="185815694" sldId="262"/>
        </pc:sldMkLst>
        <pc:spChg chg="mod">
          <ac:chgData name="siva tharani" userId="99b25f735eb9851d" providerId="Windows Live" clId="Web-{8C454DA8-E07A-CBDE-8F32-6C91C426572C}" dt="2024-12-31T08:42:44.303" v="164" actId="20577"/>
          <ac:spMkLst>
            <pc:docMk/>
            <pc:sldMk cId="185815694" sldId="262"/>
            <ac:spMk id="2" creationId="{31CD83A3-D5F9-B193-D284-BC12909A339E}"/>
          </ac:spMkLst>
        </pc:spChg>
        <pc:spChg chg="mod">
          <ac:chgData name="siva tharani" userId="99b25f735eb9851d" providerId="Windows Live" clId="Web-{8C454DA8-E07A-CBDE-8F32-6C91C426572C}" dt="2024-12-31T08:56:28.173" v="177" actId="20577"/>
          <ac:spMkLst>
            <pc:docMk/>
            <pc:sldMk cId="185815694" sldId="262"/>
            <ac:spMk id="3" creationId="{4B2E0055-2957-DE5C-B0D7-8AC51992CD06}"/>
          </ac:spMkLst>
        </pc:spChg>
      </pc:sldChg>
    </pc:docChg>
  </pc:docChgLst>
  <pc:docChgLst>
    <pc:chgData name="siva tharani" userId="99b25f735eb9851d" providerId="Windows Live" clId="Web-{8DEE8439-8955-DBD3-BB63-89081594B762}"/>
    <pc:docChg chg="addSld modSld sldOrd">
      <pc:chgData name="siva tharani" userId="99b25f735eb9851d" providerId="Windows Live" clId="Web-{8DEE8439-8955-DBD3-BB63-89081594B762}" dt="2025-01-02T13:49:08.170" v="261"/>
      <pc:docMkLst>
        <pc:docMk/>
      </pc:docMkLst>
      <pc:sldChg chg="addSp delSp modSp mod setBg">
        <pc:chgData name="siva tharani" userId="99b25f735eb9851d" providerId="Windows Live" clId="Web-{8DEE8439-8955-DBD3-BB63-89081594B762}" dt="2025-01-02T12:53:32.798" v="60" actId="20577"/>
        <pc:sldMkLst>
          <pc:docMk/>
          <pc:sldMk cId="109857222" sldId="256"/>
        </pc:sldMkLst>
        <pc:spChg chg="mo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va tharani" userId="99b25f735eb9851d" providerId="Windows Live" clId="Web-{8DEE8439-8955-DBD3-BB63-89081594B762}" dt="2025-01-02T12:53:32.798" v="6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8" creationId="{0E30439A-8A5B-46EC-8283-9B6B031D40D0}"/>
          </ac:spMkLst>
        </pc:spChg>
        <pc:spChg chg="add del">
          <ac:chgData name="siva tharani" userId="99b25f735eb9851d" providerId="Windows Live" clId="Web-{8DEE8439-8955-DBD3-BB63-89081594B762}" dt="2025-01-02T12:53:08.656" v="49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10" creationId="{5CEAD642-85CF-4750-8432-7C80C901F001}"/>
          </ac:spMkLst>
        </pc:spChg>
        <pc:spChg chg="add del">
          <ac:chgData name="siva tharani" userId="99b25f735eb9851d" providerId="Windows Live" clId="Web-{8DEE8439-8955-DBD3-BB63-89081594B762}" dt="2025-01-02T12:53:08.656" v="49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12" creationId="{FA33EEAE-15D5-4119-8C1E-89D943F911EF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14" creationId="{730D8B3B-9B80-4025-B934-26DC7D7CD231}"/>
          </ac:spMkLst>
        </pc:spChg>
        <pc:spChg chg="add del">
          <ac:chgData name="siva tharani" userId="99b25f735eb9851d" providerId="Windows Live" clId="Web-{8DEE8439-8955-DBD3-BB63-89081594B762}" dt="2025-01-02T12:53:11.484" v="51"/>
          <ac:spMkLst>
            <pc:docMk/>
            <pc:sldMk cId="109857222" sldId="256"/>
            <ac:spMk id="15" creationId="{F609FF9A-4FCE-468E-A86A-C9AB525EAE71}"/>
          </ac:spMkLst>
        </pc:spChg>
        <pc:spChg chg="add del">
          <ac:chgData name="siva tharani" userId="99b25f735eb9851d" providerId="Windows Live" clId="Web-{8DEE8439-8955-DBD3-BB63-89081594B762}" dt="2025-01-02T12:53:11.484" v="51"/>
          <ac:spMkLst>
            <pc:docMk/>
            <pc:sldMk cId="109857222" sldId="256"/>
            <ac:spMk id="16" creationId="{021E12D4-3A88-428D-8E5E-AF1AFD923D63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18" creationId="{8C516CC8-80AC-446C-A56E-9F54B7210402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19" creationId="{B5A1B09C-1565-46F8-B70F-621C5EB48A09}"/>
          </ac:spMkLst>
        </pc:spChg>
        <pc:spChg chg="add del">
          <ac:chgData name="siva tharani" userId="99b25f735eb9851d" providerId="Windows Live" clId="Web-{8DEE8439-8955-DBD3-BB63-89081594B762}" dt="2025-01-02T12:53:14.266" v="53"/>
          <ac:spMkLst>
            <pc:docMk/>
            <pc:sldMk cId="109857222" sldId="256"/>
            <ac:spMk id="20" creationId="{53947E58-F088-49F1-A3D1-DEA690192E84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2" creationId="{6F5A5072-7B47-4D32-B52A-4EBBF590B8A5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3" creationId="{9715DAF0-AE1B-46C9-8A6B-DB2AA05AB91D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4" creationId="{6016219D-510E-4184-9090-6D5578A87BD1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5" creationId="{AFF4A713-7B75-4B21-90D7-5AB19547C728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6" creationId="{DC631C0B-6DA6-4E57-8231-CE32B3434A7E}"/>
          </ac:spMkLst>
        </pc:spChg>
        <pc:spChg chg="add del">
          <ac:chgData name="siva tharani" userId="99b25f735eb9851d" providerId="Windows Live" clId="Web-{8DEE8439-8955-DBD3-BB63-89081594B762}" dt="2025-01-02T12:53:16.828" v="55"/>
          <ac:spMkLst>
            <pc:docMk/>
            <pc:sldMk cId="109857222" sldId="256"/>
            <ac:spMk id="27" creationId="{C29501E6-A978-4A61-9689-9085AF97A53A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29" creationId="{0E30439A-8A5B-46EC-8283-9B6B031D40D0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0" creationId="{5CEAD642-85CF-4750-8432-7C80C901F001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1" creationId="{FA33EEAE-15D5-4119-8C1E-89D943F911EF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2" creationId="{730D8B3B-9B80-4025-B934-26DC7D7CD231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3" creationId="{B5A1B09C-1565-46F8-B70F-621C5EB48A09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4" creationId="{8C516CC8-80AC-446C-A56E-9F54B7210402}"/>
          </ac:spMkLst>
        </pc:spChg>
        <pc:spChg chg="add">
          <ac:chgData name="siva tharani" userId="99b25f735eb9851d" providerId="Windows Live" clId="Web-{8DEE8439-8955-DBD3-BB63-89081594B762}" dt="2025-01-02T12:53:16.844" v="56"/>
          <ac:spMkLst>
            <pc:docMk/>
            <pc:sldMk cId="109857222" sldId="256"/>
            <ac:spMk id="35" creationId="{53947E58-F088-49F1-A3D1-DEA690192E84}"/>
          </ac:spMkLst>
        </pc:spChg>
        <pc:picChg chg="add del">
          <ac:chgData name="siva tharani" userId="99b25f735eb9851d" providerId="Windows Live" clId="Web-{8DEE8439-8955-DBD3-BB63-89081594B762}" dt="2025-01-02T12:53:08.656" v="49"/>
          <ac:picMkLst>
            <pc:docMk/>
            <pc:sldMk cId="109857222" sldId="256"/>
            <ac:picMk id="5" creationId="{1E51183E-1CD7-4C19-546D-4311A031649D}"/>
          </ac:picMkLst>
        </pc:picChg>
        <pc:picChg chg="add del">
          <ac:chgData name="siva tharani" userId="99b25f735eb9851d" providerId="Windows Live" clId="Web-{8DEE8439-8955-DBD3-BB63-89081594B762}" dt="2025-01-02T12:53:11.484" v="51"/>
          <ac:picMkLst>
            <pc:docMk/>
            <pc:sldMk cId="109857222" sldId="256"/>
            <ac:picMk id="17" creationId="{26C18824-C3EF-BE5C-9552-5706A5249363}"/>
          </ac:picMkLst>
        </pc:picChg>
        <pc:cxnChg chg="add del">
          <ac:chgData name="siva tharani" userId="99b25f735eb9851d" providerId="Windows Live" clId="Web-{8DEE8439-8955-DBD3-BB63-89081594B762}" dt="2025-01-02T12:53:08.656" v="49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addSp delSp modSp mod setBg">
        <pc:chgData name="siva tharani" userId="99b25f735eb9851d" providerId="Windows Live" clId="Web-{8DEE8439-8955-DBD3-BB63-89081594B762}" dt="2025-01-02T13:08:48.917" v="146" actId="20577"/>
        <pc:sldMkLst>
          <pc:docMk/>
          <pc:sldMk cId="963925456" sldId="257"/>
        </pc:sldMkLst>
        <pc:spChg chg="mod">
          <ac:chgData name="siva tharani" userId="99b25f735eb9851d" providerId="Windows Live" clId="Web-{8DEE8439-8955-DBD3-BB63-89081594B762}" dt="2025-01-02T12:53:55.220" v="63"/>
          <ac:spMkLst>
            <pc:docMk/>
            <pc:sldMk cId="963925456" sldId="257"/>
            <ac:spMk id="2" creationId="{8FFBFE98-047C-6C77-AE2F-662AE4B8BA22}"/>
          </ac:spMkLst>
        </pc:spChg>
        <pc:spChg chg="mod">
          <ac:chgData name="siva tharani" userId="99b25f735eb9851d" providerId="Windows Live" clId="Web-{8DEE8439-8955-DBD3-BB63-89081594B762}" dt="2025-01-02T13:08:48.917" v="146" actId="20577"/>
          <ac:spMkLst>
            <pc:docMk/>
            <pc:sldMk cId="963925456" sldId="257"/>
            <ac:spMk id="3" creationId="{E9B6AAB0-98D8-0E66-7BD6-626FB8676723}"/>
          </ac:spMkLst>
        </pc:spChg>
        <pc:spChg chg="add del">
          <ac:chgData name="siva tharani" userId="99b25f735eb9851d" providerId="Windows Live" clId="Web-{8DEE8439-8955-DBD3-BB63-89081594B762}" dt="2025-01-02T12:53:55.205" v="62"/>
          <ac:spMkLst>
            <pc:docMk/>
            <pc:sldMk cId="963925456" sldId="257"/>
            <ac:spMk id="9" creationId="{C0763A76-9F1C-4FC5-82B7-DD475DA461B2}"/>
          </ac:spMkLst>
        </pc:spChg>
        <pc:spChg chg="add del">
          <ac:chgData name="siva tharani" userId="99b25f735eb9851d" providerId="Windows Live" clId="Web-{8DEE8439-8955-DBD3-BB63-89081594B762}" dt="2025-01-02T12:53:55.205" v="62"/>
          <ac:spMkLst>
            <pc:docMk/>
            <pc:sldMk cId="963925456" sldId="257"/>
            <ac:spMk id="11" creationId="{E81BF4F6-F2CF-4984-9D14-D6966D92F99F}"/>
          </ac:spMkLst>
        </pc:spChg>
        <pc:picChg chg="add del">
          <ac:chgData name="siva tharani" userId="99b25f735eb9851d" providerId="Windows Live" clId="Web-{8DEE8439-8955-DBD3-BB63-89081594B762}" dt="2025-01-02T12:53:55.205" v="62"/>
          <ac:picMkLst>
            <pc:docMk/>
            <pc:sldMk cId="963925456" sldId="257"/>
            <ac:picMk id="5" creationId="{47F50A52-46D4-0A0A-2990-CE611B9A9B38}"/>
          </ac:picMkLst>
        </pc:picChg>
        <pc:picChg chg="add">
          <ac:chgData name="siva tharani" userId="99b25f735eb9851d" providerId="Windows Live" clId="Web-{8DEE8439-8955-DBD3-BB63-89081594B762}" dt="2025-01-02T12:53:55.220" v="63"/>
          <ac:picMkLst>
            <pc:docMk/>
            <pc:sldMk cId="963925456" sldId="257"/>
            <ac:picMk id="13" creationId="{0B143183-13BD-ED53-8A42-CF4175FC8A1C}"/>
          </ac:picMkLst>
        </pc:picChg>
        <pc:cxnChg chg="add">
          <ac:chgData name="siva tharani" userId="99b25f735eb9851d" providerId="Windows Live" clId="Web-{8DEE8439-8955-DBD3-BB63-89081594B762}" dt="2025-01-02T12:53:55.220" v="63"/>
          <ac:cxnSpMkLst>
            <pc:docMk/>
            <pc:sldMk cId="963925456" sldId="257"/>
            <ac:cxnSpMk id="14" creationId="{1503BFE4-729B-D9D0-C17B-501E6AF1127A}"/>
          </ac:cxnSpMkLst>
        </pc:cxnChg>
      </pc:sldChg>
      <pc:sldChg chg="addSp delSp modSp mod ord setBg">
        <pc:chgData name="siva tharani" userId="99b25f735eb9851d" providerId="Windows Live" clId="Web-{8DEE8439-8955-DBD3-BB63-89081594B762}" dt="2025-01-02T13:11:47.765" v="160"/>
        <pc:sldMkLst>
          <pc:docMk/>
          <pc:sldMk cId="1159838595" sldId="258"/>
        </pc:sldMkLst>
        <pc:spChg chg="mod">
          <ac:chgData name="siva tharani" userId="99b25f735eb9851d" providerId="Windows Live" clId="Web-{8DEE8439-8955-DBD3-BB63-89081594B762}" dt="2025-01-02T13:10:48.279" v="159"/>
          <ac:spMkLst>
            <pc:docMk/>
            <pc:sldMk cId="1159838595" sldId="258"/>
            <ac:spMk id="2" creationId="{36673919-869F-DFEC-82BF-50910C553418}"/>
          </ac:spMkLst>
        </pc:spChg>
        <pc:spChg chg="add del">
          <ac:chgData name="siva tharani" userId="99b25f735eb9851d" providerId="Windows Live" clId="Web-{8DEE8439-8955-DBD3-BB63-89081594B762}" dt="2025-01-02T13:10:48.279" v="159"/>
          <ac:spMkLst>
            <pc:docMk/>
            <pc:sldMk cId="1159838595" sldId="258"/>
            <ac:spMk id="9" creationId="{D6D6F781-2DB2-DAA6-7A91-B0E67795FC7C}"/>
          </ac:spMkLst>
        </pc:spChg>
        <pc:spChg chg="add del">
          <ac:chgData name="siva tharani" userId="99b25f735eb9851d" providerId="Windows Live" clId="Web-{8DEE8439-8955-DBD3-BB63-89081594B762}" dt="2025-01-02T13:10:48.279" v="159"/>
          <ac:spMkLst>
            <pc:docMk/>
            <pc:sldMk cId="1159838595" sldId="258"/>
            <ac:spMk id="12" creationId="{F83B1BEA-1159-4AE5-AD9B-9440E5189009}"/>
          </ac:spMkLst>
        </pc:spChg>
        <pc:spChg chg="add del">
          <ac:chgData name="siva tharani" userId="99b25f735eb9851d" providerId="Windows Live" clId="Web-{8DEE8439-8955-DBD3-BB63-89081594B762}" dt="2025-01-02T13:10:48.279" v="159"/>
          <ac:spMkLst>
            <pc:docMk/>
            <pc:sldMk cId="1159838595" sldId="258"/>
            <ac:spMk id="14" creationId="{5D50C310-510F-45B8-81D2-BE905D5C6D58}"/>
          </ac:spMkLst>
        </pc:spChg>
        <pc:picChg chg="mod modCrop">
          <ac:chgData name="siva tharani" userId="99b25f735eb9851d" providerId="Windows Live" clId="Web-{8DEE8439-8955-DBD3-BB63-89081594B762}" dt="2025-01-02T13:10:48.279" v="159"/>
          <ac:picMkLst>
            <pc:docMk/>
            <pc:sldMk cId="1159838595" sldId="258"/>
            <ac:picMk id="4" creationId="{1D152EAC-53ED-2AC2-5843-5C88AE5072C1}"/>
          </ac:picMkLst>
        </pc:picChg>
        <pc:picChg chg="mod modCrop">
          <ac:chgData name="siva tharani" userId="99b25f735eb9851d" providerId="Windows Live" clId="Web-{8DEE8439-8955-DBD3-BB63-89081594B762}" dt="2025-01-02T13:10:48.279" v="159"/>
          <ac:picMkLst>
            <pc:docMk/>
            <pc:sldMk cId="1159838595" sldId="258"/>
            <ac:picMk id="5" creationId="{95A47150-12E6-3406-2BB0-8269698F639E}"/>
          </ac:picMkLst>
        </pc:picChg>
      </pc:sldChg>
      <pc:sldChg chg="addSp delSp modSp mod setBg">
        <pc:chgData name="siva tharani" userId="99b25f735eb9851d" providerId="Windows Live" clId="Web-{8DEE8439-8955-DBD3-BB63-89081594B762}" dt="2025-01-02T13:17:08.663" v="187" actId="1076"/>
        <pc:sldMkLst>
          <pc:docMk/>
          <pc:sldMk cId="1897600166" sldId="259"/>
        </pc:sldMkLst>
        <pc:spChg chg="mod">
          <ac:chgData name="siva tharani" userId="99b25f735eb9851d" providerId="Windows Live" clId="Web-{8DEE8439-8955-DBD3-BB63-89081594B762}" dt="2025-01-02T13:15:48.677" v="185"/>
          <ac:spMkLst>
            <pc:docMk/>
            <pc:sldMk cId="1897600166" sldId="259"/>
            <ac:spMk id="2" creationId="{BA0F177C-0C16-BC4A-2196-4908CD6C6BAC}"/>
          </ac:spMkLst>
        </pc:spChg>
        <pc:spChg chg="mod">
          <ac:chgData name="siva tharani" userId="99b25f735eb9851d" providerId="Windows Live" clId="Web-{8DEE8439-8955-DBD3-BB63-89081594B762}" dt="2025-01-02T13:17:08.663" v="187" actId="1076"/>
          <ac:spMkLst>
            <pc:docMk/>
            <pc:sldMk cId="1897600166" sldId="259"/>
            <ac:spMk id="3" creationId="{93A04BEB-6297-6071-0E58-C6B77CBB0374}"/>
          </ac:spMkLst>
        </pc:spChg>
        <pc:spChg chg="add del">
          <ac:chgData name="siva tharani" userId="99b25f735eb9851d" providerId="Windows Live" clId="Web-{8DEE8439-8955-DBD3-BB63-89081594B762}" dt="2025-01-02T13:15:48.677" v="185"/>
          <ac:spMkLst>
            <pc:docMk/>
            <pc:sldMk cId="1897600166" sldId="259"/>
            <ac:spMk id="9" creationId="{C0763A76-9F1C-4FC5-82B7-DD475DA461B2}"/>
          </ac:spMkLst>
        </pc:spChg>
        <pc:spChg chg="add del">
          <ac:chgData name="siva tharani" userId="99b25f735eb9851d" providerId="Windows Live" clId="Web-{8DEE8439-8955-DBD3-BB63-89081594B762}" dt="2025-01-02T13:15:48.677" v="185"/>
          <ac:spMkLst>
            <pc:docMk/>
            <pc:sldMk cId="1897600166" sldId="259"/>
            <ac:spMk id="11" creationId="{E81BF4F6-F2CF-4984-9D14-D6966D92F99F}"/>
          </ac:spMkLst>
        </pc:spChg>
        <pc:picChg chg="add del">
          <ac:chgData name="siva tharani" userId="99b25f735eb9851d" providerId="Windows Live" clId="Web-{8DEE8439-8955-DBD3-BB63-89081594B762}" dt="2025-01-02T13:15:48.677" v="185"/>
          <ac:picMkLst>
            <pc:docMk/>
            <pc:sldMk cId="1897600166" sldId="259"/>
            <ac:picMk id="5" creationId="{2912B1B4-3522-ECCD-E682-282821F80925}"/>
          </ac:picMkLst>
        </pc:picChg>
      </pc:sldChg>
      <pc:sldChg chg="modSp mod setBg">
        <pc:chgData name="siva tharani" userId="99b25f735eb9851d" providerId="Windows Live" clId="Web-{8DEE8439-8955-DBD3-BB63-89081594B762}" dt="2025-01-02T13:13:50.924" v="169" actId="14100"/>
        <pc:sldMkLst>
          <pc:docMk/>
          <pc:sldMk cId="3263096148" sldId="260"/>
        </pc:sldMkLst>
        <pc:picChg chg="mod modCrop">
          <ac:chgData name="siva tharani" userId="99b25f735eb9851d" providerId="Windows Live" clId="Web-{8DEE8439-8955-DBD3-BB63-89081594B762}" dt="2025-01-02T13:13:43.487" v="168" actId="14100"/>
          <ac:picMkLst>
            <pc:docMk/>
            <pc:sldMk cId="3263096148" sldId="260"/>
            <ac:picMk id="2" creationId="{56022956-A794-A73A-30BB-D79CBD8D77AA}"/>
          </ac:picMkLst>
        </pc:picChg>
        <pc:picChg chg="mod modCrop">
          <ac:chgData name="siva tharani" userId="99b25f735eb9851d" providerId="Windows Live" clId="Web-{8DEE8439-8955-DBD3-BB63-89081594B762}" dt="2025-01-02T13:13:50.924" v="169" actId="14100"/>
          <ac:picMkLst>
            <pc:docMk/>
            <pc:sldMk cId="3263096148" sldId="260"/>
            <ac:picMk id="3" creationId="{24E56442-C752-359E-B3DD-C2EF58E965A7}"/>
          </ac:picMkLst>
        </pc:picChg>
      </pc:sldChg>
      <pc:sldChg chg="addSp delSp modSp mod setBg">
        <pc:chgData name="siva tharani" userId="99b25f735eb9851d" providerId="Windows Live" clId="Web-{8DEE8439-8955-DBD3-BB63-89081594B762}" dt="2025-01-02T13:49:08.170" v="261"/>
        <pc:sldMkLst>
          <pc:docMk/>
          <pc:sldMk cId="221753641" sldId="261"/>
        </pc:sldMkLst>
        <pc:spChg chg="mod">
          <ac:chgData name="siva tharani" userId="99b25f735eb9851d" providerId="Windows Live" clId="Web-{8DEE8439-8955-DBD3-BB63-89081594B762}" dt="2025-01-02T13:48:48.388" v="260"/>
          <ac:spMkLst>
            <pc:docMk/>
            <pc:sldMk cId="221753641" sldId="261"/>
            <ac:spMk id="2" creationId="{30170D5C-0B99-7704-117F-A48A7C5511F5}"/>
          </ac:spMkLst>
        </pc:spChg>
        <pc:spChg chg="add del mod">
          <ac:chgData name="siva tharani" userId="99b25f735eb9851d" providerId="Windows Live" clId="Web-{8DEE8439-8955-DBD3-BB63-89081594B762}" dt="2025-01-02T13:48:48.388" v="260"/>
          <ac:spMkLst>
            <pc:docMk/>
            <pc:sldMk cId="221753641" sldId="261"/>
            <ac:spMk id="3" creationId="{717D7D44-DBEA-1FD8-594C-AB86A9A8F366}"/>
          </ac:spMkLst>
        </pc:spChg>
        <pc:spChg chg="add del">
          <ac:chgData name="siva tharani" userId="99b25f735eb9851d" providerId="Windows Live" clId="Web-{8DEE8439-8955-DBD3-BB63-89081594B762}" dt="2025-01-02T13:48:48.247" v="259"/>
          <ac:spMkLst>
            <pc:docMk/>
            <pc:sldMk cId="221753641" sldId="261"/>
            <ac:spMk id="9" creationId="{AE2B703B-46F9-481A-A605-82E2A828C4FA}"/>
          </ac:spMkLst>
        </pc:spChg>
        <pc:spChg chg="add del">
          <ac:chgData name="siva tharani" userId="99b25f735eb9851d" providerId="Windows Live" clId="Web-{8DEE8439-8955-DBD3-BB63-89081594B762}" dt="2025-01-02T13:48:48.247" v="259"/>
          <ac:spMkLst>
            <pc:docMk/>
            <pc:sldMk cId="221753641" sldId="261"/>
            <ac:spMk id="11" creationId="{F13BE4D7-0C3D-4906-B230-A1C5B4665CCF}"/>
          </ac:spMkLst>
        </pc:spChg>
        <pc:spChg chg="mod">
          <ac:chgData name="siva tharani" userId="99b25f735eb9851d" providerId="Windows Live" clId="Web-{8DEE8439-8955-DBD3-BB63-89081594B762}" dt="2025-01-02T13:49:08.170" v="261"/>
          <ac:spMkLst>
            <pc:docMk/>
            <pc:sldMk cId="221753641" sldId="261"/>
            <ac:spMk id="15" creationId="{C2580FB0-D146-458C-AF1B-8E8BBF6BBA85}"/>
          </ac:spMkLst>
        </pc:spChg>
        <pc:spChg chg="add">
          <ac:chgData name="siva tharani" userId="99b25f735eb9851d" providerId="Windows Live" clId="Web-{8DEE8439-8955-DBD3-BB63-89081594B762}" dt="2025-01-02T13:48:48.388" v="260"/>
          <ac:spMkLst>
            <pc:docMk/>
            <pc:sldMk cId="221753641" sldId="261"/>
            <ac:spMk id="16" creationId="{1D63C574-BFD2-41A1-A567-B0C3CC7FDD4F}"/>
          </ac:spMkLst>
        </pc:spChg>
        <pc:spChg chg="add">
          <ac:chgData name="siva tharani" userId="99b25f735eb9851d" providerId="Windows Live" clId="Web-{8DEE8439-8955-DBD3-BB63-89081594B762}" dt="2025-01-02T13:48:48.388" v="260"/>
          <ac:spMkLst>
            <pc:docMk/>
            <pc:sldMk cId="221753641" sldId="261"/>
            <ac:spMk id="25" creationId="{E2A46BAB-8C31-42B2-90E8-B26DD3E81D37}"/>
          </ac:spMkLst>
        </pc:spChg>
        <pc:grpChg chg="add">
          <ac:chgData name="siva tharani" userId="99b25f735eb9851d" providerId="Windows Live" clId="Web-{8DEE8439-8955-DBD3-BB63-89081594B762}" dt="2025-01-02T13:48:48.388" v="260"/>
          <ac:grpSpMkLst>
            <pc:docMk/>
            <pc:sldMk cId="221753641" sldId="261"/>
            <ac:grpSpMk id="13" creationId="{B3F7A3C7-0737-4E57-B30E-8EEFE638B401}"/>
          </ac:grpSpMkLst>
        </pc:grpChg>
        <pc:grpChg chg="add">
          <ac:chgData name="siva tharani" userId="99b25f735eb9851d" providerId="Windows Live" clId="Web-{8DEE8439-8955-DBD3-BB63-89081594B762}" dt="2025-01-02T13:48:48.388" v="260"/>
          <ac:grpSpMkLst>
            <pc:docMk/>
            <pc:sldMk cId="221753641" sldId="261"/>
            <ac:grpSpMk id="17" creationId="{43F5E015-E085-4624-B431-B42414448684}"/>
          </ac:grpSpMkLst>
        </pc:grpChg>
        <pc:graphicFrameChg chg="add del">
          <ac:chgData name="siva tharani" userId="99b25f735eb9851d" providerId="Windows Live" clId="Web-{8DEE8439-8955-DBD3-BB63-89081594B762}" dt="2025-01-02T13:48:48.247" v="259"/>
          <ac:graphicFrameMkLst>
            <pc:docMk/>
            <pc:sldMk cId="221753641" sldId="261"/>
            <ac:graphicFrameMk id="5" creationId="{ED343903-D7A9-0A51-5DC2-AFEC677AA6FF}"/>
          </ac:graphicFrameMkLst>
        </pc:graphicFrameChg>
        <pc:graphicFrameChg chg="add">
          <ac:chgData name="siva tharani" userId="99b25f735eb9851d" providerId="Windows Live" clId="Web-{8DEE8439-8955-DBD3-BB63-89081594B762}" dt="2025-01-02T13:48:48.388" v="260"/>
          <ac:graphicFrameMkLst>
            <pc:docMk/>
            <pc:sldMk cId="221753641" sldId="261"/>
            <ac:graphicFrameMk id="26" creationId="{C6C265C6-DA4E-8E7A-EB22-947E9D878608}"/>
          </ac:graphicFrameMkLst>
        </pc:graphicFrameChg>
      </pc:sldChg>
      <pc:sldChg chg="addSp delSp modSp mod setBg">
        <pc:chgData name="siva tharani" userId="99b25f735eb9851d" providerId="Windows Live" clId="Web-{8DEE8439-8955-DBD3-BB63-89081594B762}" dt="2025-01-02T13:30:32.611" v="237"/>
        <pc:sldMkLst>
          <pc:docMk/>
          <pc:sldMk cId="185815694" sldId="262"/>
        </pc:sldMkLst>
        <pc:spChg chg="mod">
          <ac:chgData name="siva tharani" userId="99b25f735eb9851d" providerId="Windows Live" clId="Web-{8DEE8439-8955-DBD3-BB63-89081594B762}" dt="2025-01-02T13:30:32.611" v="237"/>
          <ac:spMkLst>
            <pc:docMk/>
            <pc:sldMk cId="185815694" sldId="262"/>
            <ac:spMk id="2" creationId="{31CD83A3-D5F9-B193-D284-BC12909A339E}"/>
          </ac:spMkLst>
        </pc:spChg>
        <pc:spChg chg="mod">
          <ac:chgData name="siva tharani" userId="99b25f735eb9851d" providerId="Windows Live" clId="Web-{8DEE8439-8955-DBD3-BB63-89081594B762}" dt="2025-01-02T13:30:32.611" v="237"/>
          <ac:spMkLst>
            <pc:docMk/>
            <pc:sldMk cId="185815694" sldId="262"/>
            <ac:spMk id="3" creationId="{4B2E0055-2957-DE5C-B0D7-8AC51992CD06}"/>
          </ac:spMkLst>
        </pc:spChg>
        <pc:spChg chg="add del">
          <ac:chgData name="siva tharani" userId="99b25f735eb9851d" providerId="Windows Live" clId="Web-{8DEE8439-8955-DBD3-BB63-89081594B762}" dt="2025-01-02T13:30:32.596" v="236"/>
          <ac:spMkLst>
            <pc:docMk/>
            <pc:sldMk cId="185815694" sldId="262"/>
            <ac:spMk id="9" creationId="{9F7D5CDA-D291-4307-BF55-1381FED29634}"/>
          </ac:spMkLst>
        </pc:spChg>
        <pc:spChg chg="add del">
          <ac:chgData name="siva tharani" userId="99b25f735eb9851d" providerId="Windows Live" clId="Web-{8DEE8439-8955-DBD3-BB63-89081594B762}" dt="2025-01-02T13:30:32.596" v="236"/>
          <ac:spMkLst>
            <pc:docMk/>
            <pc:sldMk cId="185815694" sldId="262"/>
            <ac:spMk id="11" creationId="{59B296B9-C5A5-4E4F-9B60-C907B5F1466C}"/>
          </ac:spMkLst>
        </pc:spChg>
        <pc:spChg chg="add del">
          <ac:chgData name="siva tharani" userId="99b25f735eb9851d" providerId="Windows Live" clId="Web-{8DEE8439-8955-DBD3-BB63-89081594B762}" dt="2025-01-02T13:30:32.596" v="236"/>
          <ac:spMkLst>
            <pc:docMk/>
            <pc:sldMk cId="185815694" sldId="262"/>
            <ac:spMk id="13" creationId="{D0300FD3-5AF1-6305-15FA-9078072672E2}"/>
          </ac:spMkLst>
        </pc:spChg>
        <pc:spChg chg="add">
          <ac:chgData name="siva tharani" userId="99b25f735eb9851d" providerId="Windows Live" clId="Web-{8DEE8439-8955-DBD3-BB63-89081594B762}" dt="2025-01-02T13:30:32.611" v="237"/>
          <ac:spMkLst>
            <pc:docMk/>
            <pc:sldMk cId="185815694" sldId="262"/>
            <ac:spMk id="15" creationId="{C0763A76-9F1C-4FC5-82B7-DD475DA461B2}"/>
          </ac:spMkLst>
        </pc:spChg>
        <pc:spChg chg="add">
          <ac:chgData name="siva tharani" userId="99b25f735eb9851d" providerId="Windows Live" clId="Web-{8DEE8439-8955-DBD3-BB63-89081594B762}" dt="2025-01-02T13:30:32.611" v="237"/>
          <ac:spMkLst>
            <pc:docMk/>
            <pc:sldMk cId="185815694" sldId="262"/>
            <ac:spMk id="16" creationId="{E81BF4F6-F2CF-4984-9D14-D6966D92F99F}"/>
          </ac:spMkLst>
        </pc:spChg>
        <pc:picChg chg="add del">
          <ac:chgData name="siva tharani" userId="99b25f735eb9851d" providerId="Windows Live" clId="Web-{8DEE8439-8955-DBD3-BB63-89081594B762}" dt="2025-01-02T13:30:32.596" v="236"/>
          <ac:picMkLst>
            <pc:docMk/>
            <pc:sldMk cId="185815694" sldId="262"/>
            <ac:picMk id="5" creationId="{52A037A0-F16B-7E83-8DC0-7DB770284545}"/>
          </ac:picMkLst>
        </pc:picChg>
        <pc:picChg chg="add">
          <ac:chgData name="siva tharani" userId="99b25f735eb9851d" providerId="Windows Live" clId="Web-{8DEE8439-8955-DBD3-BB63-89081594B762}" dt="2025-01-02T13:30:32.611" v="237"/>
          <ac:picMkLst>
            <pc:docMk/>
            <pc:sldMk cId="185815694" sldId="262"/>
            <ac:picMk id="17" creationId="{DB3FBE8C-D353-97FB-C5A0-1042760BD33C}"/>
          </ac:picMkLst>
        </pc:picChg>
      </pc:sldChg>
      <pc:sldChg chg="addSp delSp modSp new mod setBg">
        <pc:chgData name="siva tharani" userId="99b25f735eb9851d" providerId="Windows Live" clId="Web-{8DEE8439-8955-DBD3-BB63-89081594B762}" dt="2025-01-02T13:07:07.539" v="134" actId="20577"/>
        <pc:sldMkLst>
          <pc:docMk/>
          <pc:sldMk cId="3993720551" sldId="263"/>
        </pc:sldMkLst>
        <pc:spChg chg="mod">
          <ac:chgData name="siva tharani" userId="99b25f735eb9851d" providerId="Windows Live" clId="Web-{8DEE8439-8955-DBD3-BB63-89081594B762}" dt="2025-01-02T13:03:17.650" v="128"/>
          <ac:spMkLst>
            <pc:docMk/>
            <pc:sldMk cId="3993720551" sldId="263"/>
            <ac:spMk id="2" creationId="{7D8ACCC8-E923-5C42-2C0C-2BA8F4E0E468}"/>
          </ac:spMkLst>
        </pc:spChg>
        <pc:spChg chg="mod">
          <ac:chgData name="siva tharani" userId="99b25f735eb9851d" providerId="Windows Live" clId="Web-{8DEE8439-8955-DBD3-BB63-89081594B762}" dt="2025-01-02T13:07:07.539" v="134" actId="20577"/>
          <ac:spMkLst>
            <pc:docMk/>
            <pc:sldMk cId="3993720551" sldId="263"/>
            <ac:spMk id="3" creationId="{2B18AAF9-D639-437D-AD48-A5209B6D8919}"/>
          </ac:spMkLst>
        </pc:spChg>
        <pc:spChg chg="add del">
          <ac:chgData name="siva tharani" userId="99b25f735eb9851d" providerId="Windows Live" clId="Web-{8DEE8439-8955-DBD3-BB63-89081594B762}" dt="2025-01-02T13:03:17.635" v="127"/>
          <ac:spMkLst>
            <pc:docMk/>
            <pc:sldMk cId="3993720551" sldId="263"/>
            <ac:spMk id="9" creationId="{C0763A76-9F1C-4FC5-82B7-DD475DA461B2}"/>
          </ac:spMkLst>
        </pc:spChg>
        <pc:spChg chg="add del">
          <ac:chgData name="siva tharani" userId="99b25f735eb9851d" providerId="Windows Live" clId="Web-{8DEE8439-8955-DBD3-BB63-89081594B762}" dt="2025-01-02T13:03:17.635" v="127"/>
          <ac:spMkLst>
            <pc:docMk/>
            <pc:sldMk cId="3993720551" sldId="263"/>
            <ac:spMk id="11" creationId="{E81BF4F6-F2CF-4984-9D14-D6966D92F99F}"/>
          </ac:spMkLst>
        </pc:spChg>
        <pc:spChg chg="add">
          <ac:chgData name="siva tharani" userId="99b25f735eb9851d" providerId="Windows Live" clId="Web-{8DEE8439-8955-DBD3-BB63-89081594B762}" dt="2025-01-02T13:03:17.650" v="128"/>
          <ac:spMkLst>
            <pc:docMk/>
            <pc:sldMk cId="3993720551" sldId="263"/>
            <ac:spMk id="13" creationId="{9F7D5CDA-D291-4307-BF55-1381FED29634}"/>
          </ac:spMkLst>
        </pc:spChg>
        <pc:picChg chg="add del">
          <ac:chgData name="siva tharani" userId="99b25f735eb9851d" providerId="Windows Live" clId="Web-{8DEE8439-8955-DBD3-BB63-89081594B762}" dt="2025-01-02T13:03:17.635" v="127"/>
          <ac:picMkLst>
            <pc:docMk/>
            <pc:sldMk cId="3993720551" sldId="263"/>
            <ac:picMk id="5" creationId="{C89C0D33-5442-E8A1-B93E-54141A8BD59A}"/>
          </ac:picMkLst>
        </pc:picChg>
        <pc:picChg chg="add">
          <ac:chgData name="siva tharani" userId="99b25f735eb9851d" providerId="Windows Live" clId="Web-{8DEE8439-8955-DBD3-BB63-89081594B762}" dt="2025-01-02T13:03:17.650" v="128"/>
          <ac:picMkLst>
            <pc:docMk/>
            <pc:sldMk cId="3993720551" sldId="263"/>
            <ac:picMk id="14" creationId="{09E79ADD-B7A7-CC94-CE57-E5BC34F95CF4}"/>
          </ac:picMkLst>
        </pc:picChg>
      </pc:sldChg>
      <pc:sldChg chg="addSp modSp new mod setBg">
        <pc:chgData name="siva tharani" userId="99b25f735eb9851d" providerId="Windows Live" clId="Web-{8DEE8439-8955-DBD3-BB63-89081594B762}" dt="2025-01-02T13:48:07.934" v="256"/>
        <pc:sldMkLst>
          <pc:docMk/>
          <pc:sldMk cId="1871134660" sldId="264"/>
        </pc:sldMkLst>
        <pc:spChg chg="mod">
          <ac:chgData name="siva tharani" userId="99b25f735eb9851d" providerId="Windows Live" clId="Web-{8DEE8439-8955-DBD3-BB63-89081594B762}" dt="2025-01-02T13:48:07.934" v="256"/>
          <ac:spMkLst>
            <pc:docMk/>
            <pc:sldMk cId="1871134660" sldId="264"/>
            <ac:spMk id="2" creationId="{772DAE71-39F0-E0C3-0E54-CA5F1AC733CB}"/>
          </ac:spMkLst>
        </pc:spChg>
        <pc:spChg chg="mod">
          <ac:chgData name="siva tharani" userId="99b25f735eb9851d" providerId="Windows Live" clId="Web-{8DEE8439-8955-DBD3-BB63-89081594B762}" dt="2025-01-02T13:48:07.934" v="256"/>
          <ac:spMkLst>
            <pc:docMk/>
            <pc:sldMk cId="1871134660" sldId="264"/>
            <ac:spMk id="3" creationId="{2280300D-B044-4C7A-E7D6-A77113C774A1}"/>
          </ac:spMkLst>
        </pc:spChg>
        <pc:spChg chg="add">
          <ac:chgData name="siva tharani" userId="99b25f735eb9851d" providerId="Windows Live" clId="Web-{8DEE8439-8955-DBD3-BB63-89081594B762}" dt="2025-01-02T13:48:07.934" v="256"/>
          <ac:spMkLst>
            <pc:docMk/>
            <pc:sldMk cId="1871134660" sldId="264"/>
            <ac:spMk id="10" creationId="{245A9F99-D9B1-4094-A2E2-B90AC1DB7B9C}"/>
          </ac:spMkLst>
        </pc:spChg>
        <pc:spChg chg="add">
          <ac:chgData name="siva tharani" userId="99b25f735eb9851d" providerId="Windows Live" clId="Web-{8DEE8439-8955-DBD3-BB63-89081594B762}" dt="2025-01-02T13:48:07.934" v="256"/>
          <ac:spMkLst>
            <pc:docMk/>
            <pc:sldMk cId="1871134660" sldId="264"/>
            <ac:spMk id="12" creationId="{B7FAF607-473A-4A43-A23D-BBFF5C4117BB}"/>
          </ac:spMkLst>
        </pc:spChg>
        <pc:grpChg chg="add">
          <ac:chgData name="siva tharani" userId="99b25f735eb9851d" providerId="Windows Live" clId="Web-{8DEE8439-8955-DBD3-BB63-89081594B762}" dt="2025-01-02T13:48:07.934" v="256"/>
          <ac:grpSpMkLst>
            <pc:docMk/>
            <pc:sldMk cId="1871134660" sldId="264"/>
            <ac:grpSpMk id="14" creationId="{C5F6476F-D303-44D3-B30F-1BA348F0F64A}"/>
          </ac:grpSpMkLst>
        </pc:grpChg>
        <pc:picChg chg="add">
          <ac:chgData name="siva tharani" userId="99b25f735eb9851d" providerId="Windows Live" clId="Web-{8DEE8439-8955-DBD3-BB63-89081594B762}" dt="2025-01-02T13:48:07.934" v="256"/>
          <ac:picMkLst>
            <pc:docMk/>
            <pc:sldMk cId="1871134660" sldId="264"/>
            <ac:picMk id="7" creationId="{AE432315-2C62-ED00-562E-ECCE92836ADB}"/>
          </ac:picMkLst>
        </pc:picChg>
      </pc:sldChg>
      <pc:sldChg chg="new">
        <pc:chgData name="siva tharani" userId="99b25f735eb9851d" providerId="Windows Live" clId="Web-{8DEE8439-8955-DBD3-BB63-89081594B762}" dt="2025-01-02T13:40:30.673" v="238"/>
        <pc:sldMkLst>
          <pc:docMk/>
          <pc:sldMk cId="458558974" sldId="265"/>
        </pc:sldMkLst>
      </pc:sldChg>
      <pc:sldChg chg="new">
        <pc:chgData name="siva tharani" userId="99b25f735eb9851d" providerId="Windows Live" clId="Web-{8DEE8439-8955-DBD3-BB63-89081594B762}" dt="2025-01-02T13:40:32.157" v="239"/>
        <pc:sldMkLst>
          <pc:docMk/>
          <pc:sldMk cId="656139141" sldId="266"/>
        </pc:sldMkLst>
      </pc:sldChg>
      <pc:sldChg chg="new">
        <pc:chgData name="siva tharani" userId="99b25f735eb9851d" providerId="Windows Live" clId="Web-{8DEE8439-8955-DBD3-BB63-89081594B762}" dt="2025-01-02T13:40:33.079" v="240"/>
        <pc:sldMkLst>
          <pc:docMk/>
          <pc:sldMk cId="2249906399" sldId="267"/>
        </pc:sldMkLst>
      </pc:sldChg>
    </pc:docChg>
  </pc:docChgLst>
  <pc:docChgLst>
    <pc:chgData name="siva tharani" userId="99b25f735eb9851d" providerId="Windows Live" clId="Web-{9B3D56B5-43C6-181F-1398-81B165D8A93C}"/>
    <pc:docChg chg="addSld modSld">
      <pc:chgData name="siva tharani" userId="99b25f735eb9851d" providerId="Windows Live" clId="Web-{9B3D56B5-43C6-181F-1398-81B165D8A93C}" dt="2025-01-04T10:40:14.924" v="162"/>
      <pc:docMkLst>
        <pc:docMk/>
      </pc:docMkLst>
      <pc:sldChg chg="modSp">
        <pc:chgData name="siva tharani" userId="99b25f735eb9851d" providerId="Windows Live" clId="Web-{9B3D56B5-43C6-181F-1398-81B165D8A93C}" dt="2025-01-04T09:51:43.549" v="34" actId="20577"/>
        <pc:sldMkLst>
          <pc:docMk/>
          <pc:sldMk cId="221753641" sldId="261"/>
        </pc:sldMkLst>
        <pc:spChg chg="mod">
          <ac:chgData name="siva tharani" userId="99b25f735eb9851d" providerId="Windows Live" clId="Web-{9B3D56B5-43C6-181F-1398-81B165D8A93C}" dt="2025-01-04T09:51:43.549" v="34" actId="20577"/>
          <ac:spMkLst>
            <pc:docMk/>
            <pc:sldMk cId="221753641" sldId="261"/>
            <ac:spMk id="2" creationId="{30170D5C-0B99-7704-117F-A48A7C5511F5}"/>
          </ac:spMkLst>
        </pc:spChg>
      </pc:sldChg>
      <pc:sldChg chg="addSp delSp modSp mod modClrScheme chgLayout">
        <pc:chgData name="siva tharani" userId="99b25f735eb9851d" providerId="Windows Live" clId="Web-{9B3D56B5-43C6-181F-1398-81B165D8A93C}" dt="2025-01-04T09:45:12.136" v="6" actId="14100"/>
        <pc:sldMkLst>
          <pc:docMk/>
          <pc:sldMk cId="458558974" sldId="265"/>
        </pc:sldMkLst>
        <pc:spChg chg="del">
          <ac:chgData name="siva tharani" userId="99b25f735eb9851d" providerId="Windows Live" clId="Web-{9B3D56B5-43C6-181F-1398-81B165D8A93C}" dt="2025-01-04T09:44:02.337" v="0"/>
          <ac:spMkLst>
            <pc:docMk/>
            <pc:sldMk cId="458558974" sldId="265"/>
            <ac:spMk id="2" creationId="{092DA3CA-9AC2-CEF9-389F-0B98DB4DB692}"/>
          </ac:spMkLst>
        </pc:spChg>
        <pc:spChg chg="del">
          <ac:chgData name="siva tharani" userId="99b25f735eb9851d" providerId="Windows Live" clId="Web-{9B3D56B5-43C6-181F-1398-81B165D8A93C}" dt="2025-01-04T09:44:02.337" v="0"/>
          <ac:spMkLst>
            <pc:docMk/>
            <pc:sldMk cId="458558974" sldId="265"/>
            <ac:spMk id="3" creationId="{A96B3E4D-2B2B-80A5-F857-2058320AC05E}"/>
          </ac:spMkLst>
        </pc:spChg>
        <pc:picChg chg="add mod modCrop">
          <ac:chgData name="siva tharani" userId="99b25f735eb9851d" providerId="Windows Live" clId="Web-{9B3D56B5-43C6-181F-1398-81B165D8A93C}" dt="2025-01-04T09:45:12.136" v="6" actId="14100"/>
          <ac:picMkLst>
            <pc:docMk/>
            <pc:sldMk cId="458558974" sldId="265"/>
            <ac:picMk id="4" creationId="{923F390A-5C65-E953-5B8E-7B1CB9E8D4EE}"/>
          </ac:picMkLst>
        </pc:picChg>
      </pc:sldChg>
      <pc:sldChg chg="addSp delSp modSp mod modClrScheme chgLayout">
        <pc:chgData name="siva tharani" userId="99b25f735eb9851d" providerId="Windows Live" clId="Web-{9B3D56B5-43C6-181F-1398-81B165D8A93C}" dt="2025-01-04T09:46:21.277" v="12" actId="14100"/>
        <pc:sldMkLst>
          <pc:docMk/>
          <pc:sldMk cId="656139141" sldId="266"/>
        </pc:sldMkLst>
        <pc:spChg chg="del">
          <ac:chgData name="siva tharani" userId="99b25f735eb9851d" providerId="Windows Live" clId="Web-{9B3D56B5-43C6-181F-1398-81B165D8A93C}" dt="2025-01-04T09:45:26.808" v="7"/>
          <ac:spMkLst>
            <pc:docMk/>
            <pc:sldMk cId="656139141" sldId="266"/>
            <ac:spMk id="2" creationId="{55852A19-57A8-2E0A-86A3-5DF516BB46C4}"/>
          </ac:spMkLst>
        </pc:spChg>
        <pc:spChg chg="del">
          <ac:chgData name="siva tharani" userId="99b25f735eb9851d" providerId="Windows Live" clId="Web-{9B3D56B5-43C6-181F-1398-81B165D8A93C}" dt="2025-01-04T09:45:26.808" v="7"/>
          <ac:spMkLst>
            <pc:docMk/>
            <pc:sldMk cId="656139141" sldId="266"/>
            <ac:spMk id="3" creationId="{39EB0C93-51FC-4EB2-10E7-C0F519D816E1}"/>
          </ac:spMkLst>
        </pc:spChg>
        <pc:picChg chg="add mod modCrop">
          <ac:chgData name="siva tharani" userId="99b25f735eb9851d" providerId="Windows Live" clId="Web-{9B3D56B5-43C6-181F-1398-81B165D8A93C}" dt="2025-01-04T09:46:21.277" v="12" actId="14100"/>
          <ac:picMkLst>
            <pc:docMk/>
            <pc:sldMk cId="656139141" sldId="266"/>
            <ac:picMk id="4" creationId="{8FEB5498-01B5-691F-A509-1E744F2E888B}"/>
          </ac:picMkLst>
        </pc:picChg>
      </pc:sldChg>
      <pc:sldChg chg="addSp delSp modSp mod modClrScheme chgLayout">
        <pc:chgData name="siva tharani" userId="99b25f735eb9851d" providerId="Windows Live" clId="Web-{9B3D56B5-43C6-181F-1398-81B165D8A93C}" dt="2025-01-04T09:47:41.560" v="19" actId="14100"/>
        <pc:sldMkLst>
          <pc:docMk/>
          <pc:sldMk cId="2249906399" sldId="267"/>
        </pc:sldMkLst>
        <pc:spChg chg="del">
          <ac:chgData name="siva tharani" userId="99b25f735eb9851d" providerId="Windows Live" clId="Web-{9B3D56B5-43C6-181F-1398-81B165D8A93C}" dt="2025-01-04T09:46:50.481" v="13"/>
          <ac:spMkLst>
            <pc:docMk/>
            <pc:sldMk cId="2249906399" sldId="267"/>
            <ac:spMk id="2" creationId="{4EDD69E7-3702-54B6-75C5-A7567B117535}"/>
          </ac:spMkLst>
        </pc:spChg>
        <pc:spChg chg="del">
          <ac:chgData name="siva tharani" userId="99b25f735eb9851d" providerId="Windows Live" clId="Web-{9B3D56B5-43C6-181F-1398-81B165D8A93C}" dt="2025-01-04T09:46:50.481" v="13"/>
          <ac:spMkLst>
            <pc:docMk/>
            <pc:sldMk cId="2249906399" sldId="267"/>
            <ac:spMk id="3" creationId="{1FE33EFB-A6CD-8FCF-DB4F-25478018799C}"/>
          </ac:spMkLst>
        </pc:spChg>
        <pc:picChg chg="add mod modCrop">
          <ac:chgData name="siva tharani" userId="99b25f735eb9851d" providerId="Windows Live" clId="Web-{9B3D56B5-43C6-181F-1398-81B165D8A93C}" dt="2025-01-04T09:47:41.560" v="19" actId="14100"/>
          <ac:picMkLst>
            <pc:docMk/>
            <pc:sldMk cId="2249906399" sldId="267"/>
            <ac:picMk id="4" creationId="{97021C89-37F6-FB5E-D3C8-73C9C8375821}"/>
          </ac:picMkLst>
        </pc:picChg>
      </pc:sldChg>
      <pc:sldChg chg="addSp modSp new">
        <pc:chgData name="siva tharani" userId="99b25f735eb9851d" providerId="Windows Live" clId="Web-{9B3D56B5-43C6-181F-1398-81B165D8A93C}" dt="2025-01-04T09:49:03.890" v="25" actId="14100"/>
        <pc:sldMkLst>
          <pc:docMk/>
          <pc:sldMk cId="3790873002" sldId="268"/>
        </pc:sldMkLst>
        <pc:picChg chg="add mod modCrop">
          <ac:chgData name="siva tharani" userId="99b25f735eb9851d" providerId="Windows Live" clId="Web-{9B3D56B5-43C6-181F-1398-81B165D8A93C}" dt="2025-01-04T09:49:03.890" v="25" actId="14100"/>
          <ac:picMkLst>
            <pc:docMk/>
            <pc:sldMk cId="3790873002" sldId="268"/>
            <ac:picMk id="2" creationId="{528DDE6B-5187-6547-FD13-C89B88B6C924}"/>
          </ac:picMkLst>
        </pc:picChg>
      </pc:sldChg>
      <pc:sldChg chg="addSp delSp modSp new mod setBg">
        <pc:chgData name="siva tharani" userId="99b25f735eb9851d" providerId="Windows Live" clId="Web-{9B3D56B5-43C6-181F-1398-81B165D8A93C}" dt="2025-01-04T10:25:17.733" v="146"/>
        <pc:sldMkLst>
          <pc:docMk/>
          <pc:sldMk cId="4223369803" sldId="269"/>
        </pc:sldMkLst>
        <pc:spChg chg="mo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2" creationId="{37AB545A-F823-830B-7D5F-C11E02CDF97D}"/>
          </ac:spMkLst>
        </pc:spChg>
        <pc:spChg chg="mo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3" creationId="{A0B4740B-9D0B-3C16-32B2-918CCA51B8E0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8" creationId="{09588DA8-065E-4F6F-8EFD-43104AB2E0CF}"/>
          </ac:spMkLst>
        </pc:spChg>
        <pc:spChg chg="add del">
          <ac:chgData name="siva tharani" userId="99b25f735eb9851d" providerId="Windows Live" clId="Web-{9B3D56B5-43C6-181F-1398-81B165D8A93C}" dt="2025-01-04T10:25:15.249" v="143"/>
          <ac:spMkLst>
            <pc:docMk/>
            <pc:sldMk cId="4223369803" sldId="269"/>
            <ac:spMk id="9" creationId="{C0763A76-9F1C-4FC5-82B7-DD475DA461B2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10" creationId="{C4285719-470E-454C-AF62-8323075F1F5B}"/>
          </ac:spMkLst>
        </pc:spChg>
        <pc:spChg chg="add del">
          <ac:chgData name="siva tharani" userId="99b25f735eb9851d" providerId="Windows Live" clId="Web-{9B3D56B5-43C6-181F-1398-81B165D8A93C}" dt="2025-01-04T10:25:15.249" v="143"/>
          <ac:spMkLst>
            <pc:docMk/>
            <pc:sldMk cId="4223369803" sldId="269"/>
            <ac:spMk id="11" creationId="{E81BF4F6-F2CF-4984-9D14-D6966D92F99F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12" creationId="{CD9FE4EF-C4D8-49A0-B2FF-81D8DB7D8A24}"/>
          </ac:spMkLst>
        </pc:spChg>
        <pc:spChg chg="add del">
          <ac:chgData name="siva tharani" userId="99b25f735eb9851d" providerId="Windows Live" clId="Web-{9B3D56B5-43C6-181F-1398-81B165D8A93C}" dt="2025-01-04T10:25:17.718" v="145"/>
          <ac:spMkLst>
            <pc:docMk/>
            <pc:sldMk cId="4223369803" sldId="269"/>
            <ac:spMk id="13" creationId="{9F7D5CDA-D291-4307-BF55-1381FED29634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16" creationId="{D2B78728-A580-49A7-84F9-6EF6F583ADE0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17" creationId="{4300840D-0A0B-4512-BACA-B439D5B9C57C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18" creationId="{38FAA1A1-D861-433F-88FA-1E9D6FD31D11}"/>
          </ac:spMkLst>
        </pc:spChg>
        <pc:spChg chg="add">
          <ac:chgData name="siva tharani" userId="99b25f735eb9851d" providerId="Windows Live" clId="Web-{9B3D56B5-43C6-181F-1398-81B165D8A93C}" dt="2025-01-04T10:25:17.733" v="146"/>
          <ac:spMkLst>
            <pc:docMk/>
            <pc:sldMk cId="4223369803" sldId="269"/>
            <ac:spMk id="20" creationId="{8D71EDA1-87BF-4D5D-AB79-F346FD19278A}"/>
          </ac:spMkLst>
        </pc:spChg>
        <pc:picChg chg="add del">
          <ac:chgData name="siva tharani" userId="99b25f735eb9851d" providerId="Windows Live" clId="Web-{9B3D56B5-43C6-181F-1398-81B165D8A93C}" dt="2025-01-04T10:25:15.249" v="143"/>
          <ac:picMkLst>
            <pc:docMk/>
            <pc:sldMk cId="4223369803" sldId="269"/>
            <ac:picMk id="5" creationId="{CCE04C68-8ECC-7784-0A8B-8B42183B8596}"/>
          </ac:picMkLst>
        </pc:picChg>
        <pc:picChg chg="add del">
          <ac:chgData name="siva tharani" userId="99b25f735eb9851d" providerId="Windows Live" clId="Web-{9B3D56B5-43C6-181F-1398-81B165D8A93C}" dt="2025-01-04T10:25:17.718" v="145"/>
          <ac:picMkLst>
            <pc:docMk/>
            <pc:sldMk cId="4223369803" sldId="269"/>
            <ac:picMk id="14" creationId="{490B004E-4EA9-0E65-7780-88EFF095C058}"/>
          </ac:picMkLst>
        </pc:picChg>
      </pc:sldChg>
      <pc:sldChg chg="addSp delSp modSp new mod setBg modClrScheme chgLayout">
        <pc:chgData name="siva tharani" userId="99b25f735eb9851d" providerId="Windows Live" clId="Web-{9B3D56B5-43C6-181F-1398-81B165D8A93C}" dt="2025-01-04T10:40:14.924" v="162"/>
        <pc:sldMkLst>
          <pc:docMk/>
          <pc:sldMk cId="4228148570" sldId="270"/>
        </pc:sldMkLst>
        <pc:spChg chg="del">
          <ac:chgData name="siva tharani" userId="99b25f735eb9851d" providerId="Windows Live" clId="Web-{9B3D56B5-43C6-181F-1398-81B165D8A93C}" dt="2025-01-04T10:25:34.843" v="148"/>
          <ac:spMkLst>
            <pc:docMk/>
            <pc:sldMk cId="4228148570" sldId="270"/>
            <ac:spMk id="2" creationId="{8206A8FE-D123-4882-CA70-43D565F4BA2C}"/>
          </ac:spMkLst>
        </pc:spChg>
        <pc:spChg chg="del">
          <ac:chgData name="siva tharani" userId="99b25f735eb9851d" providerId="Windows Live" clId="Web-{9B3D56B5-43C6-181F-1398-81B165D8A93C}" dt="2025-01-04T10:25:34.843" v="148"/>
          <ac:spMkLst>
            <pc:docMk/>
            <pc:sldMk cId="4228148570" sldId="270"/>
            <ac:spMk id="3" creationId="{7D70412B-D848-AAAB-9EDE-F6E69D49BF76}"/>
          </ac:spMkLst>
        </pc:spChg>
        <pc:spChg chg="add mod">
          <ac:chgData name="siva tharani" userId="99b25f735eb9851d" providerId="Windows Live" clId="Web-{9B3D56B5-43C6-181F-1398-81B165D8A93C}" dt="2025-01-04T10:40:14.924" v="162"/>
          <ac:spMkLst>
            <pc:docMk/>
            <pc:sldMk cId="4228148570" sldId="270"/>
            <ac:spMk id="4" creationId="{0E9E4ACB-EB72-CBC3-E67C-01D3C875BF30}"/>
          </ac:spMkLst>
        </pc:spChg>
        <pc:spChg chg="add del">
          <ac:chgData name="siva tharani" userId="99b25f735eb9851d" providerId="Windows Live" clId="Web-{9B3D56B5-43C6-181F-1398-81B165D8A93C}" dt="2025-01-04T10:40:09.315" v="157"/>
          <ac:spMkLst>
            <pc:docMk/>
            <pc:sldMk cId="4228148570" sldId="270"/>
            <ac:spMk id="10" creationId="{EB0222B5-B739-82A9-5CCC-C5585AE12A69}"/>
          </ac:spMkLst>
        </pc:spChg>
        <pc:spChg chg="add del">
          <ac:chgData name="siva tharani" userId="99b25f735eb9851d" providerId="Windows Live" clId="Web-{9B3D56B5-43C6-181F-1398-81B165D8A93C}" dt="2025-01-04T10:40:12.049" v="159"/>
          <ac:spMkLst>
            <pc:docMk/>
            <pc:sldMk cId="4228148570" sldId="270"/>
            <ac:spMk id="11" creationId="{A3363022-C969-41E9-8EB2-E4C94908C1FA}"/>
          </ac:spMkLst>
        </pc:spChg>
        <pc:spChg chg="add del">
          <ac:chgData name="siva tharani" userId="99b25f735eb9851d" providerId="Windows Live" clId="Web-{9B3D56B5-43C6-181F-1398-81B165D8A93C}" dt="2025-01-04T10:40:09.315" v="157"/>
          <ac:spMkLst>
            <pc:docMk/>
            <pc:sldMk cId="4228148570" sldId="270"/>
            <ac:spMk id="12" creationId="{5BE23E75-E7E9-4D9F-6D25-5512363F8621}"/>
          </ac:spMkLst>
        </pc:spChg>
        <pc:spChg chg="add del">
          <ac:chgData name="siva tharani" userId="99b25f735eb9851d" providerId="Windows Live" clId="Web-{9B3D56B5-43C6-181F-1398-81B165D8A93C}" dt="2025-01-04T10:40:12.049" v="159"/>
          <ac:spMkLst>
            <pc:docMk/>
            <pc:sldMk cId="4228148570" sldId="270"/>
            <ac:spMk id="13" creationId="{8D1AD6B3-BE88-4CEB-BA17-790657CC4729}"/>
          </ac:spMkLst>
        </pc:spChg>
        <pc:spChg chg="add del">
          <ac:chgData name="siva tharani" userId="99b25f735eb9851d" providerId="Windows Live" clId="Web-{9B3D56B5-43C6-181F-1398-81B165D8A93C}" dt="2025-01-04T10:40:14.877" v="161"/>
          <ac:spMkLst>
            <pc:docMk/>
            <pc:sldMk cId="4228148570" sldId="270"/>
            <ac:spMk id="20" creationId="{A3363022-C969-41E9-8EB2-E4C94908C1FA}"/>
          </ac:spMkLst>
        </pc:spChg>
        <pc:spChg chg="add del">
          <ac:chgData name="siva tharani" userId="99b25f735eb9851d" providerId="Windows Live" clId="Web-{9B3D56B5-43C6-181F-1398-81B165D8A93C}" dt="2025-01-04T10:40:14.877" v="161"/>
          <ac:spMkLst>
            <pc:docMk/>
            <pc:sldMk cId="4228148570" sldId="270"/>
            <ac:spMk id="21" creationId="{8D1AD6B3-BE88-4CEB-BA17-790657CC4729}"/>
          </ac:spMkLst>
        </pc:spChg>
        <pc:spChg chg="add">
          <ac:chgData name="siva tharani" userId="99b25f735eb9851d" providerId="Windows Live" clId="Web-{9B3D56B5-43C6-181F-1398-81B165D8A93C}" dt="2025-01-04T10:40:14.924" v="162"/>
          <ac:spMkLst>
            <pc:docMk/>
            <pc:sldMk cId="4228148570" sldId="270"/>
            <ac:spMk id="26" creationId="{EB0222B5-B739-82A9-5CCC-C5585AE12A69}"/>
          </ac:spMkLst>
        </pc:spChg>
        <pc:spChg chg="add">
          <ac:chgData name="siva tharani" userId="99b25f735eb9851d" providerId="Windows Live" clId="Web-{9B3D56B5-43C6-181F-1398-81B165D8A93C}" dt="2025-01-04T10:40:14.924" v="162"/>
          <ac:spMkLst>
            <pc:docMk/>
            <pc:sldMk cId="4228148570" sldId="270"/>
            <ac:spMk id="27" creationId="{5BE23E75-E7E9-4D9F-6D25-5512363F8621}"/>
          </ac:spMkLst>
        </pc:spChg>
        <pc:grpChg chg="add del">
          <ac:chgData name="siva tharani" userId="99b25f735eb9851d" providerId="Windows Live" clId="Web-{9B3D56B5-43C6-181F-1398-81B165D8A93C}" dt="2025-01-04T10:40:12.049" v="159"/>
          <ac:grpSpMkLst>
            <pc:docMk/>
            <pc:sldMk cId="4228148570" sldId="270"/>
            <ac:grpSpMk id="15" creationId="{89D1390B-7E13-4B4F-9CB2-391063412E54}"/>
          </ac:grpSpMkLst>
        </pc:grpChg>
        <pc:grpChg chg="add del">
          <ac:chgData name="siva tharani" userId="99b25f735eb9851d" providerId="Windows Live" clId="Web-{9B3D56B5-43C6-181F-1398-81B165D8A93C}" dt="2025-01-04T10:40:14.877" v="161"/>
          <ac:grpSpMkLst>
            <pc:docMk/>
            <pc:sldMk cId="4228148570" sldId="270"/>
            <ac:grpSpMk id="23" creationId="{89D1390B-7E13-4B4F-9CB2-391063412E54}"/>
          </ac:grpSpMkLst>
        </pc:grpChg>
        <pc:picChg chg="add del">
          <ac:chgData name="siva tharani" userId="99b25f735eb9851d" providerId="Windows Live" clId="Web-{9B3D56B5-43C6-181F-1398-81B165D8A93C}" dt="2025-01-04T10:40:09.315" v="157"/>
          <ac:picMkLst>
            <pc:docMk/>
            <pc:sldMk cId="4228148570" sldId="270"/>
            <ac:picMk id="6" creationId="{235FDCE6-C65C-FA67-61EB-3B7B6BE7CA30}"/>
          </ac:picMkLst>
        </pc:picChg>
        <pc:picChg chg="add del">
          <ac:chgData name="siva tharani" userId="99b25f735eb9851d" providerId="Windows Live" clId="Web-{9B3D56B5-43C6-181F-1398-81B165D8A93C}" dt="2025-01-04T10:40:12.049" v="159"/>
          <ac:picMkLst>
            <pc:docMk/>
            <pc:sldMk cId="4228148570" sldId="270"/>
            <ac:picMk id="8" creationId="{A7C9E504-678E-581C-AF36-F5B64A904D33}"/>
          </ac:picMkLst>
        </pc:picChg>
        <pc:picChg chg="add del">
          <ac:chgData name="siva tharani" userId="99b25f735eb9851d" providerId="Windows Live" clId="Web-{9B3D56B5-43C6-181F-1398-81B165D8A93C}" dt="2025-01-04T10:40:14.877" v="161"/>
          <ac:picMkLst>
            <pc:docMk/>
            <pc:sldMk cId="4228148570" sldId="270"/>
            <ac:picMk id="22" creationId="{0E86983A-0242-51A0-0CFC-A2ED6471F9F0}"/>
          </ac:picMkLst>
        </pc:picChg>
        <pc:picChg chg="add">
          <ac:chgData name="siva tharani" userId="99b25f735eb9851d" providerId="Windows Live" clId="Web-{9B3D56B5-43C6-181F-1398-81B165D8A93C}" dt="2025-01-04T10:40:14.924" v="162"/>
          <ac:picMkLst>
            <pc:docMk/>
            <pc:sldMk cId="4228148570" sldId="270"/>
            <ac:picMk id="25" creationId="{235FDCE6-C65C-FA67-61EB-3B7B6BE7CA30}"/>
          </ac:picMkLst>
        </pc:picChg>
        <pc:cxnChg chg="add del">
          <ac:chgData name="siva tharani" userId="99b25f735eb9851d" providerId="Windows Live" clId="Web-{9B3D56B5-43C6-181F-1398-81B165D8A93C}" dt="2025-01-04T10:40:09.315" v="157"/>
          <ac:cxnSpMkLst>
            <pc:docMk/>
            <pc:sldMk cId="4228148570" sldId="270"/>
            <ac:cxnSpMk id="14" creationId="{61B115DB-65EB-3FC3-7284-CFDF4ADC60B6}"/>
          </ac:cxnSpMkLst>
        </pc:cxnChg>
        <pc:cxnChg chg="add">
          <ac:chgData name="siva tharani" userId="99b25f735eb9851d" providerId="Windows Live" clId="Web-{9B3D56B5-43C6-181F-1398-81B165D8A93C}" dt="2025-01-04T10:40:14.924" v="162"/>
          <ac:cxnSpMkLst>
            <pc:docMk/>
            <pc:sldMk cId="4228148570" sldId="270"/>
            <ac:cxnSpMk id="28" creationId="{61B115DB-65EB-3FC3-7284-CFDF4ADC60B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98170-DE60-4B3B-91BD-CE83A59A77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714207-E0B3-443A-A6E0-630EC0667349}">
      <dgm:prSet/>
      <dgm:spPr/>
      <dgm:t>
        <a:bodyPr/>
        <a:lstStyle/>
        <a:p>
          <a:r>
            <a:rPr lang="en-US"/>
            <a:t>Optimize local promotions and offers for high-density areas.</a:t>
          </a:r>
        </a:p>
      </dgm:t>
    </dgm:pt>
    <dgm:pt modelId="{7F8E0535-F154-4014-9A9E-74D8B7F9E0F9}" type="parTrans" cxnId="{79A91212-7F34-4ABF-B457-49AD06F5C35C}">
      <dgm:prSet/>
      <dgm:spPr/>
      <dgm:t>
        <a:bodyPr/>
        <a:lstStyle/>
        <a:p>
          <a:endParaRPr lang="en-US"/>
        </a:p>
      </dgm:t>
    </dgm:pt>
    <dgm:pt modelId="{9DFA5163-27A4-45A4-B1A4-1DB298FF06ED}" type="sibTrans" cxnId="{79A91212-7F34-4ABF-B457-49AD06F5C35C}">
      <dgm:prSet/>
      <dgm:spPr/>
      <dgm:t>
        <a:bodyPr/>
        <a:lstStyle/>
        <a:p>
          <a:endParaRPr lang="en-US"/>
        </a:p>
      </dgm:t>
    </dgm:pt>
    <dgm:pt modelId="{F7814E14-706F-4E3E-B77E-08C73F5B7FE5}">
      <dgm:prSet/>
      <dgm:spPr/>
      <dgm:t>
        <a:bodyPr/>
        <a:lstStyle/>
        <a:p>
          <a:r>
            <a:rPr lang="en-US"/>
            <a:t>Plan inventory and staffing during peak rental periods.</a:t>
          </a:r>
        </a:p>
      </dgm:t>
    </dgm:pt>
    <dgm:pt modelId="{223850C2-477D-49C5-B121-4E85BBA38B15}" type="parTrans" cxnId="{2CB7AEA6-79FB-48F1-BEA5-3BBEB0A6707B}">
      <dgm:prSet/>
      <dgm:spPr/>
      <dgm:t>
        <a:bodyPr/>
        <a:lstStyle/>
        <a:p>
          <a:endParaRPr lang="en-US"/>
        </a:p>
      </dgm:t>
    </dgm:pt>
    <dgm:pt modelId="{CCD979A2-6C90-46CC-8BE4-E8BFC6462AE9}" type="sibTrans" cxnId="{2CB7AEA6-79FB-48F1-BEA5-3BBEB0A6707B}">
      <dgm:prSet/>
      <dgm:spPr/>
      <dgm:t>
        <a:bodyPr/>
        <a:lstStyle/>
        <a:p>
          <a:endParaRPr lang="en-US"/>
        </a:p>
      </dgm:t>
    </dgm:pt>
    <dgm:pt modelId="{9E2491EF-1D94-4A1A-B70F-2AAE021D3A7B}">
      <dgm:prSet/>
      <dgm:spPr/>
      <dgm:t>
        <a:bodyPr/>
        <a:lstStyle/>
        <a:p>
          <a:r>
            <a:rPr lang="en-US"/>
            <a:t>Acquire more films in high-demand genres to maximize rentals</a:t>
          </a:r>
        </a:p>
      </dgm:t>
    </dgm:pt>
    <dgm:pt modelId="{651294CA-2EF2-437B-9D00-73985BD80D5B}" type="parTrans" cxnId="{3D43E7C4-FC28-4EBC-B72C-51BAE8EDDD4A}">
      <dgm:prSet/>
      <dgm:spPr/>
      <dgm:t>
        <a:bodyPr/>
        <a:lstStyle/>
        <a:p>
          <a:endParaRPr lang="en-US"/>
        </a:p>
      </dgm:t>
    </dgm:pt>
    <dgm:pt modelId="{C8C4CC01-A336-4CB4-9288-ECC4D4393460}" type="sibTrans" cxnId="{3D43E7C4-FC28-4EBC-B72C-51BAE8EDDD4A}">
      <dgm:prSet/>
      <dgm:spPr/>
      <dgm:t>
        <a:bodyPr/>
        <a:lstStyle/>
        <a:p>
          <a:endParaRPr lang="en-US"/>
        </a:p>
      </dgm:t>
    </dgm:pt>
    <dgm:pt modelId="{835ED965-BD06-4954-A109-17516A734188}">
      <dgm:prSet/>
      <dgm:spPr/>
      <dgm:t>
        <a:bodyPr/>
        <a:lstStyle/>
        <a:p>
          <a:r>
            <a:rPr lang="en-US"/>
            <a:t>Adjust pricing strategies for films to optimize revenue.</a:t>
          </a:r>
        </a:p>
      </dgm:t>
    </dgm:pt>
    <dgm:pt modelId="{F4F7C205-8A36-49E1-9BF8-0A43A66578FD}" type="parTrans" cxnId="{C91C6BB4-AF36-461F-8289-2F0BEE4FE11A}">
      <dgm:prSet/>
      <dgm:spPr/>
      <dgm:t>
        <a:bodyPr/>
        <a:lstStyle/>
        <a:p>
          <a:endParaRPr lang="en-US"/>
        </a:p>
      </dgm:t>
    </dgm:pt>
    <dgm:pt modelId="{C1C9DE71-E73B-4909-8258-47422DEE97AD}" type="sibTrans" cxnId="{C91C6BB4-AF36-461F-8289-2F0BEE4FE11A}">
      <dgm:prSet/>
      <dgm:spPr/>
      <dgm:t>
        <a:bodyPr/>
        <a:lstStyle/>
        <a:p>
          <a:endParaRPr lang="en-US"/>
        </a:p>
      </dgm:t>
    </dgm:pt>
    <dgm:pt modelId="{FB8F9E59-E33C-47DF-94C4-B7D8BC70E97A}">
      <dgm:prSet/>
      <dgm:spPr/>
      <dgm:t>
        <a:bodyPr/>
        <a:lstStyle/>
        <a:p>
          <a:r>
            <a:rPr lang="en-US"/>
            <a:t>Reward top-performing staff or identify training needs for others.</a:t>
          </a:r>
        </a:p>
      </dgm:t>
    </dgm:pt>
    <dgm:pt modelId="{9BDF2EF6-0BE8-42B2-904F-4CD08AD5A45E}" type="parTrans" cxnId="{EC669703-5D8F-46CD-A97D-2E0A53C93E5B}">
      <dgm:prSet/>
      <dgm:spPr/>
      <dgm:t>
        <a:bodyPr/>
        <a:lstStyle/>
        <a:p>
          <a:endParaRPr lang="en-US"/>
        </a:p>
      </dgm:t>
    </dgm:pt>
    <dgm:pt modelId="{C5D97B56-58B6-4133-984D-E70CBF91410E}" type="sibTrans" cxnId="{EC669703-5D8F-46CD-A97D-2E0A53C93E5B}">
      <dgm:prSet/>
      <dgm:spPr/>
      <dgm:t>
        <a:bodyPr/>
        <a:lstStyle/>
        <a:p>
          <a:endParaRPr lang="en-US"/>
        </a:p>
      </dgm:t>
    </dgm:pt>
    <dgm:pt modelId="{3817907F-3971-42CC-8B38-330B47657E0B}">
      <dgm:prSet/>
      <dgm:spPr/>
      <dgm:t>
        <a:bodyPr/>
        <a:lstStyle/>
        <a:p>
          <a:r>
            <a:rPr lang="en-US"/>
            <a:t>Prioritize films featuring popular actors for promotions.</a:t>
          </a:r>
        </a:p>
      </dgm:t>
    </dgm:pt>
    <dgm:pt modelId="{5F248189-8903-457A-82D8-C925CD5FB941}" type="parTrans" cxnId="{CFAF9B42-6A1D-4ED6-AF28-ACC241D2932B}">
      <dgm:prSet/>
      <dgm:spPr/>
      <dgm:t>
        <a:bodyPr/>
        <a:lstStyle/>
        <a:p>
          <a:endParaRPr lang="en-US"/>
        </a:p>
      </dgm:t>
    </dgm:pt>
    <dgm:pt modelId="{C3ACDF9E-6064-49F1-926B-C61A0E76D6F2}" type="sibTrans" cxnId="{CFAF9B42-6A1D-4ED6-AF28-ACC241D2932B}">
      <dgm:prSet/>
      <dgm:spPr/>
      <dgm:t>
        <a:bodyPr/>
        <a:lstStyle/>
        <a:p>
          <a:endParaRPr lang="en-US"/>
        </a:p>
      </dgm:t>
    </dgm:pt>
    <dgm:pt modelId="{B4A3AC35-D593-4C8F-B682-14A161C7E918}" type="pres">
      <dgm:prSet presAssocID="{BA898170-DE60-4B3B-91BD-CE83A59A772B}" presName="root" presStyleCnt="0">
        <dgm:presLayoutVars>
          <dgm:dir/>
          <dgm:resizeHandles val="exact"/>
        </dgm:presLayoutVars>
      </dgm:prSet>
      <dgm:spPr/>
    </dgm:pt>
    <dgm:pt modelId="{71E51F0E-B55D-45B2-81EC-DFBB9AA1F822}" type="pres">
      <dgm:prSet presAssocID="{4C714207-E0B3-443A-A6E0-630EC0667349}" presName="compNode" presStyleCnt="0"/>
      <dgm:spPr/>
    </dgm:pt>
    <dgm:pt modelId="{99ABFABF-1321-4AC1-B160-211237C5BCC7}" type="pres">
      <dgm:prSet presAssocID="{4C714207-E0B3-443A-A6E0-630EC066734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541AA415-5693-4459-9A4F-3A858D76DAC2}" type="pres">
      <dgm:prSet presAssocID="{4C714207-E0B3-443A-A6E0-630EC0667349}" presName="spaceRect" presStyleCnt="0"/>
      <dgm:spPr/>
    </dgm:pt>
    <dgm:pt modelId="{865A0787-7B3F-421F-8F52-6C5A57A38493}" type="pres">
      <dgm:prSet presAssocID="{4C714207-E0B3-443A-A6E0-630EC0667349}" presName="textRect" presStyleLbl="revTx" presStyleIdx="0" presStyleCnt="6">
        <dgm:presLayoutVars>
          <dgm:chMax val="1"/>
          <dgm:chPref val="1"/>
        </dgm:presLayoutVars>
      </dgm:prSet>
      <dgm:spPr/>
    </dgm:pt>
    <dgm:pt modelId="{E3564B53-E7E4-49C4-90B9-6C7D4E6FF8AB}" type="pres">
      <dgm:prSet presAssocID="{9DFA5163-27A4-45A4-B1A4-1DB298FF06ED}" presName="sibTrans" presStyleCnt="0"/>
      <dgm:spPr/>
    </dgm:pt>
    <dgm:pt modelId="{C02B81C0-E148-4912-A709-78A6EF65F9F1}" type="pres">
      <dgm:prSet presAssocID="{F7814E14-706F-4E3E-B77E-08C73F5B7FE5}" presName="compNode" presStyleCnt="0"/>
      <dgm:spPr/>
    </dgm:pt>
    <dgm:pt modelId="{DB1FCAA7-EBD7-4482-BC10-2E53974862F6}" type="pres">
      <dgm:prSet presAssocID="{F7814E14-706F-4E3E-B77E-08C73F5B7FE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F7526BB4-74D8-4A7E-8FC8-6559C8A1F449}" type="pres">
      <dgm:prSet presAssocID="{F7814E14-706F-4E3E-B77E-08C73F5B7FE5}" presName="spaceRect" presStyleCnt="0"/>
      <dgm:spPr/>
    </dgm:pt>
    <dgm:pt modelId="{990251F2-33A4-45C6-AF8D-4D5F4CF06F66}" type="pres">
      <dgm:prSet presAssocID="{F7814E14-706F-4E3E-B77E-08C73F5B7FE5}" presName="textRect" presStyleLbl="revTx" presStyleIdx="1" presStyleCnt="6">
        <dgm:presLayoutVars>
          <dgm:chMax val="1"/>
          <dgm:chPref val="1"/>
        </dgm:presLayoutVars>
      </dgm:prSet>
      <dgm:spPr/>
    </dgm:pt>
    <dgm:pt modelId="{03BD2641-1F41-4277-A552-EAC9E9C1863D}" type="pres">
      <dgm:prSet presAssocID="{CCD979A2-6C90-46CC-8BE4-E8BFC6462AE9}" presName="sibTrans" presStyleCnt="0"/>
      <dgm:spPr/>
    </dgm:pt>
    <dgm:pt modelId="{FECE057D-84DC-4101-90FA-022A0D3C1E20}" type="pres">
      <dgm:prSet presAssocID="{9E2491EF-1D94-4A1A-B70F-2AAE021D3A7B}" presName="compNode" presStyleCnt="0"/>
      <dgm:spPr/>
    </dgm:pt>
    <dgm:pt modelId="{A2D50E95-6A6A-4B4D-93F8-C702C259E81C}" type="pres">
      <dgm:prSet presAssocID="{9E2491EF-1D94-4A1A-B70F-2AAE021D3A7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C205AF61-2303-4AD1-BA99-1931CD23DAA6}" type="pres">
      <dgm:prSet presAssocID="{9E2491EF-1D94-4A1A-B70F-2AAE021D3A7B}" presName="spaceRect" presStyleCnt="0"/>
      <dgm:spPr/>
    </dgm:pt>
    <dgm:pt modelId="{B631820A-8B51-4D6A-AD7A-7034352F7DAE}" type="pres">
      <dgm:prSet presAssocID="{9E2491EF-1D94-4A1A-B70F-2AAE021D3A7B}" presName="textRect" presStyleLbl="revTx" presStyleIdx="2" presStyleCnt="6">
        <dgm:presLayoutVars>
          <dgm:chMax val="1"/>
          <dgm:chPref val="1"/>
        </dgm:presLayoutVars>
      </dgm:prSet>
      <dgm:spPr/>
    </dgm:pt>
    <dgm:pt modelId="{AA3EAAED-B45F-4E10-8F9E-44A72A1CE042}" type="pres">
      <dgm:prSet presAssocID="{C8C4CC01-A336-4CB4-9288-ECC4D4393460}" presName="sibTrans" presStyleCnt="0"/>
      <dgm:spPr/>
    </dgm:pt>
    <dgm:pt modelId="{BA3738F4-E48B-4EFC-87F7-98B28114250F}" type="pres">
      <dgm:prSet presAssocID="{835ED965-BD06-4954-A109-17516A734188}" presName="compNode" presStyleCnt="0"/>
      <dgm:spPr/>
    </dgm:pt>
    <dgm:pt modelId="{B4BD3BCF-0A9E-4F12-A56F-647CE2685DF2}" type="pres">
      <dgm:prSet presAssocID="{835ED965-BD06-4954-A109-17516A7341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FF004A4D-31D6-4757-85CF-9FC62BA688A5}" type="pres">
      <dgm:prSet presAssocID="{835ED965-BD06-4954-A109-17516A734188}" presName="spaceRect" presStyleCnt="0"/>
      <dgm:spPr/>
    </dgm:pt>
    <dgm:pt modelId="{EC914067-42B0-4068-A805-5752484A8E72}" type="pres">
      <dgm:prSet presAssocID="{835ED965-BD06-4954-A109-17516A734188}" presName="textRect" presStyleLbl="revTx" presStyleIdx="3" presStyleCnt="6">
        <dgm:presLayoutVars>
          <dgm:chMax val="1"/>
          <dgm:chPref val="1"/>
        </dgm:presLayoutVars>
      </dgm:prSet>
      <dgm:spPr/>
    </dgm:pt>
    <dgm:pt modelId="{982E95E7-9884-4871-AD58-0BA40B1C0233}" type="pres">
      <dgm:prSet presAssocID="{C1C9DE71-E73B-4909-8258-47422DEE97AD}" presName="sibTrans" presStyleCnt="0"/>
      <dgm:spPr/>
    </dgm:pt>
    <dgm:pt modelId="{B73BF3F1-EBEC-4001-BC36-73DFC11743BB}" type="pres">
      <dgm:prSet presAssocID="{FB8F9E59-E33C-47DF-94C4-B7D8BC70E97A}" presName="compNode" presStyleCnt="0"/>
      <dgm:spPr/>
    </dgm:pt>
    <dgm:pt modelId="{07937A1F-D277-4343-9416-7A0FA167341D}" type="pres">
      <dgm:prSet presAssocID="{FB8F9E59-E33C-47DF-94C4-B7D8BC70E97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9050D3AC-B790-451D-A448-72F068B6405C}" type="pres">
      <dgm:prSet presAssocID="{FB8F9E59-E33C-47DF-94C4-B7D8BC70E97A}" presName="spaceRect" presStyleCnt="0"/>
      <dgm:spPr/>
    </dgm:pt>
    <dgm:pt modelId="{DCA1E719-C22C-4120-8968-83D9DD6CB041}" type="pres">
      <dgm:prSet presAssocID="{FB8F9E59-E33C-47DF-94C4-B7D8BC70E97A}" presName="textRect" presStyleLbl="revTx" presStyleIdx="4" presStyleCnt="6">
        <dgm:presLayoutVars>
          <dgm:chMax val="1"/>
          <dgm:chPref val="1"/>
        </dgm:presLayoutVars>
      </dgm:prSet>
      <dgm:spPr/>
    </dgm:pt>
    <dgm:pt modelId="{25F35E2B-49C7-4056-8A9A-7E79255957F7}" type="pres">
      <dgm:prSet presAssocID="{C5D97B56-58B6-4133-984D-E70CBF91410E}" presName="sibTrans" presStyleCnt="0"/>
      <dgm:spPr/>
    </dgm:pt>
    <dgm:pt modelId="{4BDC088F-0E76-4D92-986E-2C8974A21916}" type="pres">
      <dgm:prSet presAssocID="{3817907F-3971-42CC-8B38-330B47657E0B}" presName="compNode" presStyleCnt="0"/>
      <dgm:spPr/>
    </dgm:pt>
    <dgm:pt modelId="{C585B853-28F4-4268-A483-83DD872E7905}" type="pres">
      <dgm:prSet presAssocID="{3817907F-3971-42CC-8B38-330B47657E0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612089E9-5D82-4BD8-A791-B6BEA82D8153}" type="pres">
      <dgm:prSet presAssocID="{3817907F-3971-42CC-8B38-330B47657E0B}" presName="spaceRect" presStyleCnt="0"/>
      <dgm:spPr/>
    </dgm:pt>
    <dgm:pt modelId="{5BAA33B6-1E89-4835-BF4F-0CE789638603}" type="pres">
      <dgm:prSet presAssocID="{3817907F-3971-42CC-8B38-330B47657E0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C669703-5D8F-46CD-A97D-2E0A53C93E5B}" srcId="{BA898170-DE60-4B3B-91BD-CE83A59A772B}" destId="{FB8F9E59-E33C-47DF-94C4-B7D8BC70E97A}" srcOrd="4" destOrd="0" parTransId="{9BDF2EF6-0BE8-42B2-904F-4CD08AD5A45E}" sibTransId="{C5D97B56-58B6-4133-984D-E70CBF91410E}"/>
    <dgm:cxn modelId="{79A91212-7F34-4ABF-B457-49AD06F5C35C}" srcId="{BA898170-DE60-4B3B-91BD-CE83A59A772B}" destId="{4C714207-E0B3-443A-A6E0-630EC0667349}" srcOrd="0" destOrd="0" parTransId="{7F8E0535-F154-4014-9A9E-74D8B7F9E0F9}" sibTransId="{9DFA5163-27A4-45A4-B1A4-1DB298FF06ED}"/>
    <dgm:cxn modelId="{2AA48E3E-DD61-4E2C-B1DA-AFDB4223C4DD}" type="presOf" srcId="{F7814E14-706F-4E3E-B77E-08C73F5B7FE5}" destId="{990251F2-33A4-45C6-AF8D-4D5F4CF06F66}" srcOrd="0" destOrd="0" presId="urn:microsoft.com/office/officeart/2018/2/layout/IconLabelList"/>
    <dgm:cxn modelId="{A325B75C-D9D7-416F-9189-B33B1728FE23}" type="presOf" srcId="{3817907F-3971-42CC-8B38-330B47657E0B}" destId="{5BAA33B6-1E89-4835-BF4F-0CE789638603}" srcOrd="0" destOrd="0" presId="urn:microsoft.com/office/officeart/2018/2/layout/IconLabelList"/>
    <dgm:cxn modelId="{31FE3E41-81F3-4448-9E30-A805CA5BF15E}" type="presOf" srcId="{835ED965-BD06-4954-A109-17516A734188}" destId="{EC914067-42B0-4068-A805-5752484A8E72}" srcOrd="0" destOrd="0" presId="urn:microsoft.com/office/officeart/2018/2/layout/IconLabelList"/>
    <dgm:cxn modelId="{CFAF9B42-6A1D-4ED6-AF28-ACC241D2932B}" srcId="{BA898170-DE60-4B3B-91BD-CE83A59A772B}" destId="{3817907F-3971-42CC-8B38-330B47657E0B}" srcOrd="5" destOrd="0" parTransId="{5F248189-8903-457A-82D8-C925CD5FB941}" sibTransId="{C3ACDF9E-6064-49F1-926B-C61A0E76D6F2}"/>
    <dgm:cxn modelId="{2CB7AEA6-79FB-48F1-BEA5-3BBEB0A6707B}" srcId="{BA898170-DE60-4B3B-91BD-CE83A59A772B}" destId="{F7814E14-706F-4E3E-B77E-08C73F5B7FE5}" srcOrd="1" destOrd="0" parTransId="{223850C2-477D-49C5-B121-4E85BBA38B15}" sibTransId="{CCD979A2-6C90-46CC-8BE4-E8BFC6462AE9}"/>
    <dgm:cxn modelId="{C91C6BB4-AF36-461F-8289-2F0BEE4FE11A}" srcId="{BA898170-DE60-4B3B-91BD-CE83A59A772B}" destId="{835ED965-BD06-4954-A109-17516A734188}" srcOrd="3" destOrd="0" parTransId="{F4F7C205-8A36-49E1-9BF8-0A43A66578FD}" sibTransId="{C1C9DE71-E73B-4909-8258-47422DEE97AD}"/>
    <dgm:cxn modelId="{8B4671B4-E784-4135-9481-FF6ECB268EB1}" type="presOf" srcId="{4C714207-E0B3-443A-A6E0-630EC0667349}" destId="{865A0787-7B3F-421F-8F52-6C5A57A38493}" srcOrd="0" destOrd="0" presId="urn:microsoft.com/office/officeart/2018/2/layout/IconLabelList"/>
    <dgm:cxn modelId="{16B600BD-42DF-4427-A530-C1F1BD9818A8}" type="presOf" srcId="{FB8F9E59-E33C-47DF-94C4-B7D8BC70E97A}" destId="{DCA1E719-C22C-4120-8968-83D9DD6CB041}" srcOrd="0" destOrd="0" presId="urn:microsoft.com/office/officeart/2018/2/layout/IconLabelList"/>
    <dgm:cxn modelId="{777BCFBD-3271-4737-9F35-A5DD8CD60BBE}" type="presOf" srcId="{9E2491EF-1D94-4A1A-B70F-2AAE021D3A7B}" destId="{B631820A-8B51-4D6A-AD7A-7034352F7DAE}" srcOrd="0" destOrd="0" presId="urn:microsoft.com/office/officeart/2018/2/layout/IconLabelList"/>
    <dgm:cxn modelId="{3D43E7C4-FC28-4EBC-B72C-51BAE8EDDD4A}" srcId="{BA898170-DE60-4B3B-91BD-CE83A59A772B}" destId="{9E2491EF-1D94-4A1A-B70F-2AAE021D3A7B}" srcOrd="2" destOrd="0" parTransId="{651294CA-2EF2-437B-9D00-73985BD80D5B}" sibTransId="{C8C4CC01-A336-4CB4-9288-ECC4D4393460}"/>
    <dgm:cxn modelId="{87547EDD-2B0F-476F-BC45-E2BE50F8AE71}" type="presOf" srcId="{BA898170-DE60-4B3B-91BD-CE83A59A772B}" destId="{B4A3AC35-D593-4C8F-B682-14A161C7E918}" srcOrd="0" destOrd="0" presId="urn:microsoft.com/office/officeart/2018/2/layout/IconLabelList"/>
    <dgm:cxn modelId="{A2A5DAEA-FD84-47AB-85CD-3777C94686CF}" type="presParOf" srcId="{B4A3AC35-D593-4C8F-B682-14A161C7E918}" destId="{71E51F0E-B55D-45B2-81EC-DFBB9AA1F822}" srcOrd="0" destOrd="0" presId="urn:microsoft.com/office/officeart/2018/2/layout/IconLabelList"/>
    <dgm:cxn modelId="{67854364-82A5-4C30-88F1-1167C8CAC0E7}" type="presParOf" srcId="{71E51F0E-B55D-45B2-81EC-DFBB9AA1F822}" destId="{99ABFABF-1321-4AC1-B160-211237C5BCC7}" srcOrd="0" destOrd="0" presId="urn:microsoft.com/office/officeart/2018/2/layout/IconLabelList"/>
    <dgm:cxn modelId="{5F4E9059-3C1F-4B47-B515-D5EC95E92E5A}" type="presParOf" srcId="{71E51F0E-B55D-45B2-81EC-DFBB9AA1F822}" destId="{541AA415-5693-4459-9A4F-3A858D76DAC2}" srcOrd="1" destOrd="0" presId="urn:microsoft.com/office/officeart/2018/2/layout/IconLabelList"/>
    <dgm:cxn modelId="{9C4F0A33-34D5-460E-ADAF-AC0AFE86E126}" type="presParOf" srcId="{71E51F0E-B55D-45B2-81EC-DFBB9AA1F822}" destId="{865A0787-7B3F-421F-8F52-6C5A57A38493}" srcOrd="2" destOrd="0" presId="urn:microsoft.com/office/officeart/2018/2/layout/IconLabelList"/>
    <dgm:cxn modelId="{7BF4E4FD-8F8C-4CBD-9A80-D33DEAF66410}" type="presParOf" srcId="{B4A3AC35-D593-4C8F-B682-14A161C7E918}" destId="{E3564B53-E7E4-49C4-90B9-6C7D4E6FF8AB}" srcOrd="1" destOrd="0" presId="urn:microsoft.com/office/officeart/2018/2/layout/IconLabelList"/>
    <dgm:cxn modelId="{DDCB7726-38A3-426E-94CA-5A84E5B543CE}" type="presParOf" srcId="{B4A3AC35-D593-4C8F-B682-14A161C7E918}" destId="{C02B81C0-E148-4912-A709-78A6EF65F9F1}" srcOrd="2" destOrd="0" presId="urn:microsoft.com/office/officeart/2018/2/layout/IconLabelList"/>
    <dgm:cxn modelId="{0BD8887A-66D6-467F-B733-E7AF10B9DE2A}" type="presParOf" srcId="{C02B81C0-E148-4912-A709-78A6EF65F9F1}" destId="{DB1FCAA7-EBD7-4482-BC10-2E53974862F6}" srcOrd="0" destOrd="0" presId="urn:microsoft.com/office/officeart/2018/2/layout/IconLabelList"/>
    <dgm:cxn modelId="{DDE3B136-94D6-4819-956F-3481F1EE5B5E}" type="presParOf" srcId="{C02B81C0-E148-4912-A709-78A6EF65F9F1}" destId="{F7526BB4-74D8-4A7E-8FC8-6559C8A1F449}" srcOrd="1" destOrd="0" presId="urn:microsoft.com/office/officeart/2018/2/layout/IconLabelList"/>
    <dgm:cxn modelId="{EFFE04D2-3617-4C8D-B206-9468B7E7DB21}" type="presParOf" srcId="{C02B81C0-E148-4912-A709-78A6EF65F9F1}" destId="{990251F2-33A4-45C6-AF8D-4D5F4CF06F66}" srcOrd="2" destOrd="0" presId="urn:microsoft.com/office/officeart/2018/2/layout/IconLabelList"/>
    <dgm:cxn modelId="{18D3F455-C560-401B-A0FE-87A557D0761A}" type="presParOf" srcId="{B4A3AC35-D593-4C8F-B682-14A161C7E918}" destId="{03BD2641-1F41-4277-A552-EAC9E9C1863D}" srcOrd="3" destOrd="0" presId="urn:microsoft.com/office/officeart/2018/2/layout/IconLabelList"/>
    <dgm:cxn modelId="{A6D94969-3C17-4CB4-8A33-B061A85FC885}" type="presParOf" srcId="{B4A3AC35-D593-4C8F-B682-14A161C7E918}" destId="{FECE057D-84DC-4101-90FA-022A0D3C1E20}" srcOrd="4" destOrd="0" presId="urn:microsoft.com/office/officeart/2018/2/layout/IconLabelList"/>
    <dgm:cxn modelId="{DCAC0DC3-A1FB-4C24-B24B-9D618B996031}" type="presParOf" srcId="{FECE057D-84DC-4101-90FA-022A0D3C1E20}" destId="{A2D50E95-6A6A-4B4D-93F8-C702C259E81C}" srcOrd="0" destOrd="0" presId="urn:microsoft.com/office/officeart/2018/2/layout/IconLabelList"/>
    <dgm:cxn modelId="{0BB8601D-9B22-46FC-BE70-69A3851B0982}" type="presParOf" srcId="{FECE057D-84DC-4101-90FA-022A0D3C1E20}" destId="{C205AF61-2303-4AD1-BA99-1931CD23DAA6}" srcOrd="1" destOrd="0" presId="urn:microsoft.com/office/officeart/2018/2/layout/IconLabelList"/>
    <dgm:cxn modelId="{6FF7A3B2-32C4-44AD-9BA7-5294D1B4A8FD}" type="presParOf" srcId="{FECE057D-84DC-4101-90FA-022A0D3C1E20}" destId="{B631820A-8B51-4D6A-AD7A-7034352F7DAE}" srcOrd="2" destOrd="0" presId="urn:microsoft.com/office/officeart/2018/2/layout/IconLabelList"/>
    <dgm:cxn modelId="{0A28B858-A264-486A-BCE9-D77E32343F87}" type="presParOf" srcId="{B4A3AC35-D593-4C8F-B682-14A161C7E918}" destId="{AA3EAAED-B45F-4E10-8F9E-44A72A1CE042}" srcOrd="5" destOrd="0" presId="urn:microsoft.com/office/officeart/2018/2/layout/IconLabelList"/>
    <dgm:cxn modelId="{11380A46-888F-4E10-A45B-96D534ECC750}" type="presParOf" srcId="{B4A3AC35-D593-4C8F-B682-14A161C7E918}" destId="{BA3738F4-E48B-4EFC-87F7-98B28114250F}" srcOrd="6" destOrd="0" presId="urn:microsoft.com/office/officeart/2018/2/layout/IconLabelList"/>
    <dgm:cxn modelId="{3753CD7F-E58A-45BA-9C2C-8C415EFC065E}" type="presParOf" srcId="{BA3738F4-E48B-4EFC-87F7-98B28114250F}" destId="{B4BD3BCF-0A9E-4F12-A56F-647CE2685DF2}" srcOrd="0" destOrd="0" presId="urn:microsoft.com/office/officeart/2018/2/layout/IconLabelList"/>
    <dgm:cxn modelId="{055D27C1-5407-4523-BD38-338B315931AA}" type="presParOf" srcId="{BA3738F4-E48B-4EFC-87F7-98B28114250F}" destId="{FF004A4D-31D6-4757-85CF-9FC62BA688A5}" srcOrd="1" destOrd="0" presId="urn:microsoft.com/office/officeart/2018/2/layout/IconLabelList"/>
    <dgm:cxn modelId="{2CE47706-03E5-4243-9E35-FFA6416218E5}" type="presParOf" srcId="{BA3738F4-E48B-4EFC-87F7-98B28114250F}" destId="{EC914067-42B0-4068-A805-5752484A8E72}" srcOrd="2" destOrd="0" presId="urn:microsoft.com/office/officeart/2018/2/layout/IconLabelList"/>
    <dgm:cxn modelId="{7624F03E-DFDD-44E5-84D6-2254D141B00B}" type="presParOf" srcId="{B4A3AC35-D593-4C8F-B682-14A161C7E918}" destId="{982E95E7-9884-4871-AD58-0BA40B1C0233}" srcOrd="7" destOrd="0" presId="urn:microsoft.com/office/officeart/2018/2/layout/IconLabelList"/>
    <dgm:cxn modelId="{84954BA5-07ED-4C9A-B874-7FC616EB6F0C}" type="presParOf" srcId="{B4A3AC35-D593-4C8F-B682-14A161C7E918}" destId="{B73BF3F1-EBEC-4001-BC36-73DFC11743BB}" srcOrd="8" destOrd="0" presId="urn:microsoft.com/office/officeart/2018/2/layout/IconLabelList"/>
    <dgm:cxn modelId="{1616BD61-BEAC-4DBF-B103-F422D793A91E}" type="presParOf" srcId="{B73BF3F1-EBEC-4001-BC36-73DFC11743BB}" destId="{07937A1F-D277-4343-9416-7A0FA167341D}" srcOrd="0" destOrd="0" presId="urn:microsoft.com/office/officeart/2018/2/layout/IconLabelList"/>
    <dgm:cxn modelId="{085F85F7-F83C-4145-92EC-C90356255584}" type="presParOf" srcId="{B73BF3F1-EBEC-4001-BC36-73DFC11743BB}" destId="{9050D3AC-B790-451D-A448-72F068B6405C}" srcOrd="1" destOrd="0" presId="urn:microsoft.com/office/officeart/2018/2/layout/IconLabelList"/>
    <dgm:cxn modelId="{C844AD07-CD8B-4A04-8D39-4AD20B27BCD0}" type="presParOf" srcId="{B73BF3F1-EBEC-4001-BC36-73DFC11743BB}" destId="{DCA1E719-C22C-4120-8968-83D9DD6CB041}" srcOrd="2" destOrd="0" presId="urn:microsoft.com/office/officeart/2018/2/layout/IconLabelList"/>
    <dgm:cxn modelId="{67A93F58-317A-4467-AE48-44941B27C695}" type="presParOf" srcId="{B4A3AC35-D593-4C8F-B682-14A161C7E918}" destId="{25F35E2B-49C7-4056-8A9A-7E79255957F7}" srcOrd="9" destOrd="0" presId="urn:microsoft.com/office/officeart/2018/2/layout/IconLabelList"/>
    <dgm:cxn modelId="{DAB2D8D7-55DF-4FDE-A2B6-B53596150894}" type="presParOf" srcId="{B4A3AC35-D593-4C8F-B682-14A161C7E918}" destId="{4BDC088F-0E76-4D92-986E-2C8974A21916}" srcOrd="10" destOrd="0" presId="urn:microsoft.com/office/officeart/2018/2/layout/IconLabelList"/>
    <dgm:cxn modelId="{32CDEBAF-C68E-40C9-A43D-B504B2A49D1F}" type="presParOf" srcId="{4BDC088F-0E76-4D92-986E-2C8974A21916}" destId="{C585B853-28F4-4268-A483-83DD872E7905}" srcOrd="0" destOrd="0" presId="urn:microsoft.com/office/officeart/2018/2/layout/IconLabelList"/>
    <dgm:cxn modelId="{B94BA59B-2653-4A96-AC1D-F46910ACDE13}" type="presParOf" srcId="{4BDC088F-0E76-4D92-986E-2C8974A21916}" destId="{612089E9-5D82-4BD8-A791-B6BEA82D8153}" srcOrd="1" destOrd="0" presId="urn:microsoft.com/office/officeart/2018/2/layout/IconLabelList"/>
    <dgm:cxn modelId="{87EA7C74-BEA6-4020-8406-B9EA82958278}" type="presParOf" srcId="{4BDC088F-0E76-4D92-986E-2C8974A21916}" destId="{5BAA33B6-1E89-4835-BF4F-0CE7896386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BFABF-1321-4AC1-B160-211237C5BCC7}">
      <dsp:nvSpPr>
        <dsp:cNvPr id="0" name=""/>
        <dsp:cNvSpPr/>
      </dsp:nvSpPr>
      <dsp:spPr>
        <a:xfrm>
          <a:off x="663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A0787-7B3F-421F-8F52-6C5A57A38493}">
      <dsp:nvSpPr>
        <dsp:cNvPr id="0" name=""/>
        <dsp:cNvSpPr/>
      </dsp:nvSpPr>
      <dsp:spPr>
        <a:xfrm>
          <a:off x="16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Optimize local promotions and offers for high-density areas.</a:t>
          </a:r>
        </a:p>
      </dsp:txBody>
      <dsp:txXfrm>
        <a:off x="168956" y="2257806"/>
        <a:ext cx="1800000" cy="720000"/>
      </dsp:txXfrm>
    </dsp:sp>
    <dsp:sp modelId="{DB1FCAA7-EBD7-4482-BC10-2E53974862F6}">
      <dsp:nvSpPr>
        <dsp:cNvPr id="0" name=""/>
        <dsp:cNvSpPr/>
      </dsp:nvSpPr>
      <dsp:spPr>
        <a:xfrm>
          <a:off x="2778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251F2-33A4-45C6-AF8D-4D5F4CF06F66}">
      <dsp:nvSpPr>
        <dsp:cNvPr id="0" name=""/>
        <dsp:cNvSpPr/>
      </dsp:nvSpPr>
      <dsp:spPr>
        <a:xfrm>
          <a:off x="2283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Plan inventory and staffing during peak rental periods.</a:t>
          </a:r>
        </a:p>
      </dsp:txBody>
      <dsp:txXfrm>
        <a:off x="2283956" y="2257806"/>
        <a:ext cx="1800000" cy="720000"/>
      </dsp:txXfrm>
    </dsp:sp>
    <dsp:sp modelId="{A2D50E95-6A6A-4B4D-93F8-C702C259E81C}">
      <dsp:nvSpPr>
        <dsp:cNvPr id="0" name=""/>
        <dsp:cNvSpPr/>
      </dsp:nvSpPr>
      <dsp:spPr>
        <a:xfrm>
          <a:off x="4893956" y="10634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1820A-8B51-4D6A-AD7A-7034352F7DAE}">
      <dsp:nvSpPr>
        <dsp:cNvPr id="0" name=""/>
        <dsp:cNvSpPr/>
      </dsp:nvSpPr>
      <dsp:spPr>
        <a:xfrm>
          <a:off x="4398956" y="225780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Acquire more films in high-demand genres to maximize rentals</a:t>
          </a:r>
        </a:p>
      </dsp:txBody>
      <dsp:txXfrm>
        <a:off x="4398956" y="2257806"/>
        <a:ext cx="1800000" cy="720000"/>
      </dsp:txXfrm>
    </dsp:sp>
    <dsp:sp modelId="{B4BD3BCF-0A9E-4F12-A56F-647CE2685DF2}">
      <dsp:nvSpPr>
        <dsp:cNvPr id="0" name=""/>
        <dsp:cNvSpPr/>
      </dsp:nvSpPr>
      <dsp:spPr>
        <a:xfrm>
          <a:off x="6639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14067-42B0-4068-A805-5752484A8E72}">
      <dsp:nvSpPr>
        <dsp:cNvPr id="0" name=""/>
        <dsp:cNvSpPr/>
      </dsp:nvSpPr>
      <dsp:spPr>
        <a:xfrm>
          <a:off x="168956" y="4622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Adjust pricing strategies for films to optimize revenue.</a:t>
          </a:r>
        </a:p>
      </dsp:txBody>
      <dsp:txXfrm>
        <a:off x="168956" y="4622143"/>
        <a:ext cx="1800000" cy="720000"/>
      </dsp:txXfrm>
    </dsp:sp>
    <dsp:sp modelId="{07937A1F-D277-4343-9416-7A0FA167341D}">
      <dsp:nvSpPr>
        <dsp:cNvPr id="0" name=""/>
        <dsp:cNvSpPr/>
      </dsp:nvSpPr>
      <dsp:spPr>
        <a:xfrm>
          <a:off x="27789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1E719-C22C-4120-8968-83D9DD6CB041}">
      <dsp:nvSpPr>
        <dsp:cNvPr id="0" name=""/>
        <dsp:cNvSpPr/>
      </dsp:nvSpPr>
      <dsp:spPr>
        <a:xfrm>
          <a:off x="2283956" y="4622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Reward top-performing staff or identify training needs for others.</a:t>
          </a:r>
        </a:p>
      </dsp:txBody>
      <dsp:txXfrm>
        <a:off x="2283956" y="4622143"/>
        <a:ext cx="1800000" cy="720000"/>
      </dsp:txXfrm>
    </dsp:sp>
    <dsp:sp modelId="{C585B853-28F4-4268-A483-83DD872E7905}">
      <dsp:nvSpPr>
        <dsp:cNvPr id="0" name=""/>
        <dsp:cNvSpPr/>
      </dsp:nvSpPr>
      <dsp:spPr>
        <a:xfrm>
          <a:off x="4893956" y="3427806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A33B6-1E89-4835-BF4F-0CE789638603}">
      <dsp:nvSpPr>
        <dsp:cNvPr id="0" name=""/>
        <dsp:cNvSpPr/>
      </dsp:nvSpPr>
      <dsp:spPr>
        <a:xfrm>
          <a:off x="4398956" y="46221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Prioritize films featuring popular actors for promotions.</a:t>
          </a:r>
        </a:p>
      </dsp:txBody>
      <dsp:txXfrm>
        <a:off x="4398956" y="462214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x/c/99b25f735eb9851d/Ec05oWsTV0lMupQ3fgNAdUQBr-_jPwZBagZB-P_f17ifcA?e=Y3LOf8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Final Project</a:t>
            </a:r>
            <a:br>
              <a:rPr lang="en-US" sz="48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DVD Rental Business Analysis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Prepared by </a:t>
            </a:r>
          </a:p>
          <a:p>
            <a:pPr algn="r"/>
            <a:r>
              <a:rPr lang="en-US" sz="2800" b="1" dirty="0">
                <a:solidFill>
                  <a:srgbClr val="FFFFFF"/>
                </a:solidFill>
              </a:rPr>
              <a:t>SIVA THARANI G M</a:t>
            </a:r>
          </a:p>
          <a:p>
            <a:pPr algn="r"/>
            <a:r>
              <a:rPr lang="en-US" sz="2000" b="1" dirty="0">
                <a:solidFill>
                  <a:srgbClr val="FFFFFF"/>
                </a:solidFill>
              </a:rPr>
              <a:t>BADM - MBE13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21C89-37F6-FB5E-D3C8-73C9C837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82" t="11694" r="17955" b="16532"/>
          <a:stretch/>
        </p:blipFill>
        <p:spPr>
          <a:xfrm>
            <a:off x="1343892" y="856356"/>
            <a:ext cx="8866913" cy="51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0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DDE6B-5187-6547-FD13-C89B88B6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09" t="13710" r="17500" b="16935"/>
          <a:stretch/>
        </p:blipFill>
        <p:spPr>
          <a:xfrm>
            <a:off x="1371600" y="690101"/>
            <a:ext cx="9365679" cy="527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7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DAE71-39F0-E0C3-0E54-CA5F1AC73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Important Insights </a:t>
            </a: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AE432315-2C62-ED00-562E-ECCE92836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300D-B044-4C7A-E7D6-A77113C77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Top Revenue-Generating Films</a:t>
            </a: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Customer Location Analysis</a:t>
            </a: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Rental Patterns and Seasonal Trends</a:t>
            </a: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Popular Film Genres</a:t>
            </a: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Correlation Between Rental Rate and Payment Amount</a:t>
            </a: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Actor Popularity and Film Revenue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113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170D5C-0B99-7704-117F-A48A7C55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Suggestions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6C265C6-DA4E-8E7A-EB22-947E9D8786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502844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5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B545A-F823-830B-7D5F-C11E02CD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4740B-9D0B-3C16-32B2-918CCA51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Replacement cost &gt; Profit</a:t>
            </a:r>
          </a:p>
          <a:p>
            <a:r>
              <a:rPr lang="en-US" sz="2000" dirty="0">
                <a:ea typeface="+mn-lt"/>
                <a:cs typeface="+mn-lt"/>
              </a:rPr>
              <a:t>Negative Correlation between Replacement Cost &amp; Rental Rate</a:t>
            </a:r>
          </a:p>
          <a:p>
            <a:r>
              <a:rPr lang="en-US" sz="2000" dirty="0">
                <a:ea typeface="+mn-lt"/>
                <a:cs typeface="+mn-lt"/>
              </a:rPr>
              <a:t>China has the largest number of customers whereas they should focus more on other countries.</a:t>
            </a:r>
          </a:p>
          <a:p>
            <a:r>
              <a:rPr lang="en-US" sz="2000" dirty="0">
                <a:ea typeface="+mn-lt"/>
                <a:cs typeface="+mn-lt"/>
              </a:rPr>
              <a:t>Western significant growth in customer base in the northern region</a:t>
            </a:r>
          </a:p>
          <a:p>
            <a:r>
              <a:rPr lang="en-US" sz="2000" dirty="0">
                <a:ea typeface="+mn-lt"/>
                <a:cs typeface="+mn-lt"/>
              </a:rPr>
              <a:t>Sport-loving customers  - advisable to stock more sport-related films to increase total sales -  increase average rental rate</a:t>
            </a:r>
          </a:p>
          <a:p>
            <a:r>
              <a:rPr lang="en-US" sz="2000" dirty="0">
                <a:ea typeface="+mn-lt"/>
                <a:cs typeface="+mn-lt"/>
              </a:rPr>
              <a:t>India been the largest market in people and revenue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336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erial view of a highway near the ocean">
            <a:extLst>
              <a:ext uri="{FF2B5EF4-FFF2-40B4-BE49-F238E27FC236}">
                <a16:creationId xmlns:a16="http://schemas.microsoft.com/office/drawing/2014/main" id="{235FDCE6-C65C-FA67-61EB-3B7B6BE7CA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7719" r="-2" b="17231"/>
          <a:stretch/>
        </p:blipFill>
        <p:spPr>
          <a:xfrm>
            <a:off x="13874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9E4ACB-EB72-CBC3-E67C-01D3C875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4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FE98-047C-6C77-AE2F-662AE4B8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OVERALL SUMMARY</a:t>
            </a:r>
          </a:p>
        </p:txBody>
      </p:sp>
      <p:pic>
        <p:nvPicPr>
          <p:cNvPr id="13" name="Picture 12" descr="Digital financial graph">
            <a:extLst>
              <a:ext uri="{FF2B5EF4-FFF2-40B4-BE49-F238E27FC236}">
                <a16:creationId xmlns:a16="http://schemas.microsoft.com/office/drawing/2014/main" id="{0B143183-13BD-ED53-8A42-CF4175FC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29" r="19620" b="-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AAB0-98D8-0E66-7BD6-626FB867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ptos Display"/>
                <a:ea typeface="+mn-lt"/>
                <a:cs typeface="+mn-lt"/>
              </a:rPr>
              <a:t>DVD Rental Business Analysis is done by using Descriptive analysis, Power BI and PostgreSQL. </a:t>
            </a:r>
          </a:p>
          <a:p>
            <a:r>
              <a:rPr lang="en-US" sz="2400" dirty="0">
                <a:latin typeface="Aptos Display"/>
                <a:ea typeface="+mn-lt"/>
                <a:cs typeface="+mn-lt"/>
              </a:rPr>
              <a:t>The consolidated table is derived by PostgreSQL, Power BI query editor is used &amp; visualizations is made by power bi report - descriptive statistics with actionable insights.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639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ACCC8-E923-5C42-2C0C-2BA8F4E0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Preparation of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AAF9-D639-437D-AD48-A5209B6D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Using the given Entity-Relationship Diagram (ERD), a number of PostgreSQL tables were joined to create the dataset. 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To create a consolidated table, the queries were provided.</a:t>
            </a:r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09E79ADD-B7A7-CC94-CE57-E5BC34F9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32" r="15726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72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919-869F-DFEC-82BF-50910C55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 query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152EAC-53ED-2AC2-5843-5C88AE507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841" t="-714" r="30455" b="124"/>
          <a:stretch/>
        </p:blipFill>
        <p:spPr>
          <a:xfrm>
            <a:off x="852054" y="1695161"/>
            <a:ext cx="5479476" cy="51516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47150-12E6-3406-2BB0-8269698F63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18" t="-24" r="35454" b="184"/>
          <a:stretch/>
        </p:blipFill>
        <p:spPr>
          <a:xfrm>
            <a:off x="6345381" y="1700646"/>
            <a:ext cx="5846626" cy="515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022956-A794-A73A-30BB-D79CBD8D77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29" r="30682" b="-73"/>
          <a:stretch/>
        </p:blipFill>
        <p:spPr>
          <a:xfrm>
            <a:off x="0" y="0"/>
            <a:ext cx="7716982" cy="6219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56442-C752-359E-B3DD-C2EF58E965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3" r="30682" b="-283"/>
          <a:stretch/>
        </p:blipFill>
        <p:spPr>
          <a:xfrm>
            <a:off x="5555673" y="1496292"/>
            <a:ext cx="6539346" cy="536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177C-0C16-BC4A-2196-4908CD6C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584325"/>
            <a:ext cx="10515600" cy="1325563"/>
          </a:xfrm>
        </p:spPr>
        <p:txBody>
          <a:bodyPr/>
          <a:lstStyle/>
          <a:p>
            <a:r>
              <a:rPr lang="en-US" dirty="0"/>
              <a:t>Consolidated Table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4BEB-6297-6071-0E58-C6B77CB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90" y="4180898"/>
            <a:ext cx="6553201" cy="1331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data dvd finalproject.csv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00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D83A3-D5F9-B193-D284-BC12909A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0055-2957-DE5C-B0D7-8AC51992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Cross-Domain and Rental Trends Analysis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Rental and Payment Analysis</a:t>
            </a:r>
          </a:p>
          <a:p>
            <a:r>
              <a:rPr lang="en-US" sz="2000">
                <a:latin typeface="Times New Roman"/>
                <a:cs typeface="Times New Roman"/>
              </a:rPr>
              <a:t>Customer Analysis</a:t>
            </a:r>
          </a:p>
          <a:p>
            <a:r>
              <a:rPr lang="en-US" sz="2000">
                <a:latin typeface="Times New Roman"/>
                <a:cs typeface="Times New Roman"/>
              </a:rPr>
              <a:t>Film &amp; Actor Analysis</a:t>
            </a:r>
          </a:p>
          <a:p>
            <a:endParaRPr lang="en-US" sz="2000" b="1">
              <a:latin typeface="Times New Roman"/>
              <a:cs typeface="Times New Roman"/>
            </a:endParaRPr>
          </a:p>
          <a:p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17" name="Picture 16" descr="Metal tic-tac-toe game pieces">
            <a:extLst>
              <a:ext uri="{FF2B5EF4-FFF2-40B4-BE49-F238E27FC236}">
                <a16:creationId xmlns:a16="http://schemas.microsoft.com/office/drawing/2014/main" id="{DB3FBE8C-D353-97FB-C5A0-1042760B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6" r="22500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F390A-5C65-E953-5B8E-7B1CB9E8D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4" t="13710" r="16818" b="14919"/>
          <a:stretch/>
        </p:blipFill>
        <p:spPr>
          <a:xfrm>
            <a:off x="138546" y="232901"/>
            <a:ext cx="11416153" cy="64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B5498-01B5-691F-A509-1E744F2E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3" t="13361" r="17232" b="15775"/>
          <a:stretch/>
        </p:blipFill>
        <p:spPr>
          <a:xfrm>
            <a:off x="983673" y="509992"/>
            <a:ext cx="9979192" cy="57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3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Final Project DVD Rental Business Analysis</vt:lpstr>
      <vt:lpstr>OVERALL SUMMARY</vt:lpstr>
      <vt:lpstr>Preparation of Dataset</vt:lpstr>
      <vt:lpstr>PostgreSQL query</vt:lpstr>
      <vt:lpstr>PowerPoint Presentation</vt:lpstr>
      <vt:lpstr>Consolidated Table link</vt:lpstr>
      <vt:lpstr>Key Insights</vt:lpstr>
      <vt:lpstr>PowerPoint Presentation</vt:lpstr>
      <vt:lpstr>PowerPoint Presentation</vt:lpstr>
      <vt:lpstr>PowerPoint Presentation</vt:lpstr>
      <vt:lpstr>PowerPoint Presentation</vt:lpstr>
      <vt:lpstr>Important Insights </vt:lpstr>
      <vt:lpstr>Suggestions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307</cp:revision>
  <dcterms:created xsi:type="dcterms:W3CDTF">2024-12-31T08:13:55Z</dcterms:created>
  <dcterms:modified xsi:type="dcterms:W3CDTF">2025-01-10T05:59:45Z</dcterms:modified>
</cp:coreProperties>
</file>