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"/>
          <p:cNvSpPr>
            <a:spLocks noGrp="1"/>
          </p:cNvSpPr>
          <p:nvPr>
            <p:ph type="body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9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0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11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8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79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5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</p:bgPr>
    </p:bg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490661" y="2760980"/>
            <a:ext cx="8610600" cy="358141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endParaRPr altLang="en-US" lang="zh-CN"/>
          </a:p>
        </p:txBody>
      </p:sp>
      <p:sp>
        <p:nvSpPr>
          <p:cNvPr id="1048603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04" name=""/>
          <p:cNvSpPr txBox="1"/>
          <p:nvPr/>
        </p:nvSpPr>
        <p:spPr>
          <a:xfrm>
            <a:off x="2000818" y="1649579"/>
            <a:ext cx="9473873" cy="3025140"/>
          </a:xfrm>
          <a:prstGeom prst="rect"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b="1"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b="1"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b="1" sz="2800" lang="en-US">
                <a:solidFill>
                  <a:srgbClr val="000000"/>
                </a:solidFill>
                <a:latin typeface="Arial"/>
              </a:rPr>
              <a:t>U</a:t>
            </a:r>
            <a:r>
              <a:rPr b="1" sz="2800" lang="en-US">
                <a:solidFill>
                  <a:srgbClr val="000000"/>
                </a:solidFill>
                <a:latin typeface="Arial"/>
              </a:rPr>
              <a:t>DENT </a:t>
            </a:r>
            <a:r>
              <a:rPr b="1" sz="2800" lang="en-US">
                <a:solidFill>
                  <a:srgbClr val="000000"/>
                </a:solidFill>
                <a:latin typeface="Arial"/>
              </a:rPr>
              <a:t>NAME</a:t>
            </a:r>
            <a:r>
              <a:rPr b="1" sz="2800" lang="en-US">
                <a:solidFill>
                  <a:srgbClr val="000000"/>
                </a:solidFill>
                <a:latin typeface="Arial"/>
              </a:rPr>
              <a:t>:</a:t>
            </a:r>
            <a:r>
              <a:rPr altLang="en-IN" b="1" sz="2800" lang="en-US">
                <a:solidFill>
                  <a:srgbClr val="000000"/>
                </a:solidFill>
                <a:latin typeface="Arial"/>
              </a:rPr>
              <a:t>Th</a:t>
            </a:r>
            <a:r>
              <a:rPr altLang="en-IN" b="1"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altLang="en-IN" b="1"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altLang="en-IN" b="1"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altLang="en-IN" b="1"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altLang="en-IN" b="1"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altLang="en-IN" b="1" sz="2800" lang="en-US">
                <a:solidFill>
                  <a:srgbClr val="000000"/>
                </a:solidFill>
                <a:latin typeface="Arial"/>
              </a:rPr>
              <a:t>.</a:t>
            </a:r>
            <a:r>
              <a:rPr altLang="en-IN" b="1" sz="2800" lang="en-US">
                <a:solidFill>
                  <a:srgbClr val="000000"/>
                </a:solidFill>
                <a:latin typeface="Arial"/>
              </a:rPr>
              <a:t>E</a:t>
            </a:r>
            <a:endParaRPr sz="32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b="1"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b="1" sz="2800" lang="en-US">
                <a:solidFill>
                  <a:srgbClr val="000000"/>
                </a:solidFill>
                <a:latin typeface="Arial"/>
              </a:rPr>
              <a:t>G</a:t>
            </a:r>
            <a:r>
              <a:rPr b="1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b="1"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b="1"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b="1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b="1" sz="2800" lang="en-US">
                <a:solidFill>
                  <a:srgbClr val="000000"/>
                </a:solidFill>
                <a:latin typeface="Arial"/>
              </a:rPr>
              <a:t>:</a:t>
            </a:r>
            <a:r>
              <a:rPr b="1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2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4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2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2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k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2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1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9</a:t>
            </a:r>
            <a:r>
              <a:rPr altLang="en-IN" sz="2800" lang="en-US">
                <a:solidFill>
                  <a:srgbClr val="000000"/>
                </a:solidFill>
                <a:latin typeface="Arial"/>
              </a:rPr>
              <a:t>0</a:t>
            </a:r>
            <a:endParaRPr sz="32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b="1" sz="2800" lang="en-US">
                <a:solidFill>
                  <a:srgbClr val="000000"/>
                </a:solidFill>
                <a:latin typeface="Arial"/>
              </a:rPr>
              <a:t>M</a:t>
            </a:r>
            <a:r>
              <a:rPr b="1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b="1"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b="1" sz="2800" lang="en-US">
                <a:solidFill>
                  <a:srgbClr val="000000"/>
                </a:solidFill>
                <a:latin typeface="Arial"/>
              </a:rPr>
              <a:t>'D </a:t>
            </a:r>
            <a:r>
              <a:rPr b="1" sz="2800" lang="en-US">
                <a:solidFill>
                  <a:srgbClr val="000000"/>
                </a:solidFill>
                <a:latin typeface="Arial"/>
              </a:rPr>
              <a:t>:</a:t>
            </a:r>
            <a:r>
              <a:rPr b="1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IN" b="1" sz="2800" lang="en-US">
                <a:solidFill>
                  <a:srgbClr val="000000"/>
                </a:solidFill>
                <a:latin typeface="Arial"/>
              </a:rPr>
              <a:t>A64AD3838485C9A8AB64795EF6A859D5</a:t>
            </a:r>
            <a:endParaRPr sz="32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  <a:latin typeface="Arial"/>
              </a:rPr>
              <a:t>C</a:t>
            </a:r>
            <a:r>
              <a:rPr b="1"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b="1"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b="1"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b="1" sz="2800" lang="en-US">
                <a:solidFill>
                  <a:srgbClr val="000000"/>
                </a:solidFill>
                <a:latin typeface="Arial"/>
              </a:rPr>
              <a:t>EGE </a:t>
            </a:r>
            <a:r>
              <a:rPr b="1" sz="2800" lang="en-US">
                <a:solidFill>
                  <a:srgbClr val="000000"/>
                </a:solidFill>
                <a:latin typeface="Arial"/>
              </a:rPr>
              <a:t>:</a:t>
            </a:r>
            <a:r>
              <a:rPr b="1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b="1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b="0"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b="0" sz="2800" lang="en-US">
                <a:solidFill>
                  <a:srgbClr val="000000"/>
                </a:solidFill>
                <a:latin typeface="Arial"/>
              </a:rPr>
              <a:t>U</a:t>
            </a:r>
            <a:r>
              <a:rPr b="0"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b="0"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b="0"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b="0" sz="2800" lang="en-US">
                <a:solidFill>
                  <a:srgbClr val="000000"/>
                </a:solidFill>
                <a:latin typeface="Arial"/>
              </a:rPr>
              <a:t>C</a:t>
            </a:r>
            <a:r>
              <a:rPr b="0" sz="2800" lang="en-US">
                <a:solidFill>
                  <a:srgbClr val="000000"/>
                </a:solidFill>
                <a:latin typeface="Arial"/>
              </a:rPr>
              <a:t>H</a:t>
            </a:r>
            <a:r>
              <a:rPr b="0"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b="0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b="0"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b="0" sz="2800" lang="en-US">
                <a:solidFill>
                  <a:srgbClr val="000000"/>
                </a:solidFill>
                <a:latin typeface="Arial"/>
              </a:rPr>
              <a:t>H</a:t>
            </a:r>
            <a:r>
              <a:rPr b="0"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b="0"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b="0"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b="0" sz="2800" lang="en-US">
                <a:solidFill>
                  <a:srgbClr val="000000"/>
                </a:solidFill>
                <a:latin typeface="Arial"/>
              </a:rPr>
              <a:t>IVI </a:t>
            </a:r>
            <a:r>
              <a:rPr b="0"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b="0" sz="2800" lang="en-US">
                <a:solidFill>
                  <a:srgbClr val="000000"/>
                </a:solidFill>
                <a:latin typeface="Arial"/>
              </a:rPr>
              <a:t>M</a:t>
            </a:r>
            <a:r>
              <a:rPr b="0" sz="2800" lang="en-US">
                <a:solidFill>
                  <a:srgbClr val="000000"/>
                </a:solidFill>
                <a:latin typeface="Arial"/>
              </a:rPr>
              <a:t>M</a:t>
            </a:r>
            <a:r>
              <a:rPr b="0"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b="0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b="0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b="0" sz="2800" lang="en-US">
                <a:solidFill>
                  <a:srgbClr val="000000"/>
                </a:solidFill>
                <a:latin typeface="Arial"/>
              </a:rPr>
              <a:t>G</a:t>
            </a:r>
            <a:r>
              <a:rPr b="0"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b="0" sz="2800" lang="en-US">
                <a:solidFill>
                  <a:srgbClr val="000000"/>
                </a:solidFill>
                <a:latin typeface="Arial"/>
              </a:rPr>
              <a:t>V</a:t>
            </a:r>
            <a:r>
              <a:rPr b="0" sz="2800" lang="en-US">
                <a:solidFill>
                  <a:srgbClr val="000000"/>
                </a:solidFill>
                <a:latin typeface="Arial"/>
              </a:rPr>
              <a:t>ERNMENT </a:t>
            </a:r>
            <a:r>
              <a:rPr b="0" sz="2800" lang="en-US">
                <a:solidFill>
                  <a:srgbClr val="000000"/>
                </a:solidFill>
                <a:latin typeface="Arial"/>
              </a:rPr>
              <a:t>ARTS </a:t>
            </a:r>
            <a:r>
              <a:rPr b="0" sz="2800" lang="en-US">
                <a:solidFill>
                  <a:srgbClr val="000000"/>
                </a:solidFill>
                <a:latin typeface="Arial"/>
              </a:rPr>
              <a:t>AND </a:t>
            </a:r>
            <a:r>
              <a:rPr b="0" sz="2800" lang="en-US">
                <a:solidFill>
                  <a:srgbClr val="000000"/>
                </a:solidFill>
                <a:latin typeface="Arial"/>
              </a:rPr>
              <a:t>SCIENCE </a:t>
            </a:r>
            <a:r>
              <a:rPr b="0" sz="2800" lang="en-US">
                <a:solidFill>
                  <a:srgbClr val="000000"/>
                </a:solidFill>
                <a:latin typeface="Arial"/>
              </a:rPr>
              <a:t>COLLEGE</a:t>
            </a:r>
            <a:r>
              <a:rPr b="0" sz="2800" lang="en-US">
                <a:solidFill>
                  <a:srgbClr val="000000"/>
                </a:solidFill>
                <a:latin typeface="Arial"/>
              </a:rPr>
              <a:t>,</a:t>
            </a:r>
            <a:r>
              <a:rPr b="0" sz="2800" lang="en-US">
                <a:solidFill>
                  <a:srgbClr val="000000"/>
                </a:solidFill>
                <a:latin typeface="Arial"/>
              </a:rPr>
              <a:t> PALLADAM </a:t>
            </a:r>
            <a:r>
              <a:rPr b="0" sz="2800" lang="en-US">
                <a:solidFill>
                  <a:srgbClr val="000000"/>
                </a:solidFill>
                <a:latin typeface="Arial"/>
              </a:rPr>
              <a:t>.</a:t>
            </a:r>
            <a:endParaRPr sz="32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  <a:latin typeface="Arial"/>
              </a:rPr>
              <a:t>U</a:t>
            </a:r>
            <a:r>
              <a:rPr b="1"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b="1"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b="1" sz="2800" lang="en-US">
                <a:solidFill>
                  <a:srgbClr val="000000"/>
                </a:solidFill>
                <a:latin typeface="Arial"/>
              </a:rPr>
              <a:t>V</a:t>
            </a:r>
            <a:r>
              <a:rPr b="1"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b="1"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b="1" sz="2800" lang="en-US">
                <a:solidFill>
                  <a:srgbClr val="000000"/>
                </a:solidFill>
                <a:latin typeface="Arial"/>
              </a:rPr>
              <a:t>SITY</a:t>
            </a:r>
            <a:r>
              <a:rPr b="1" sz="2800" lang="en-US">
                <a:solidFill>
                  <a:srgbClr val="000000"/>
                </a:solidFill>
                <a:latin typeface="Arial"/>
              </a:rPr>
              <a:t>:</a:t>
            </a:r>
            <a:r>
              <a:rPr b="1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b="1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b="0" sz="2800" lang="en-US">
                <a:solidFill>
                  <a:srgbClr val="000000"/>
                </a:solidFill>
                <a:latin typeface="Arial"/>
              </a:rPr>
              <a:t>B</a:t>
            </a:r>
            <a:r>
              <a:rPr b="0" sz="2800" lang="en-US">
                <a:solidFill>
                  <a:srgbClr val="000000"/>
                </a:solidFill>
                <a:latin typeface="Arial"/>
              </a:rPr>
              <a:t>H</a:t>
            </a:r>
            <a:r>
              <a:rPr b="0"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b="0"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b="0"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b="0"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b="0"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b="0"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b="0"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b="0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b="0" sz="2800" lang="en-US">
                <a:solidFill>
                  <a:srgbClr val="000000"/>
                </a:solidFill>
                <a:latin typeface="Arial"/>
              </a:rPr>
              <a:t>U</a:t>
            </a:r>
            <a:r>
              <a:rPr b="0"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b="0"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b="0" sz="2800" lang="en-US">
                <a:solidFill>
                  <a:srgbClr val="000000"/>
                </a:solidFill>
                <a:latin typeface="Arial"/>
              </a:rPr>
              <a:t>V</a:t>
            </a:r>
            <a:r>
              <a:rPr b="0"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b="0"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b="0" sz="2800" lang="en-US">
                <a:solidFill>
                  <a:srgbClr val="000000"/>
                </a:solidFill>
                <a:latin typeface="Arial"/>
              </a:rPr>
              <a:t>SITY </a:t>
            </a:r>
            <a:endParaRPr sz="32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4F"/>
        </a:solid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3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74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6" name=""/>
          <p:cNvSpPr txBox="1"/>
          <p:nvPr/>
        </p:nvSpPr>
        <p:spPr>
          <a:xfrm rot="21600000">
            <a:off x="5748029" y="1913573"/>
            <a:ext cx="5378619" cy="4282438"/>
          </a:xfrm>
          <a:prstGeom prst="rect"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b="1"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b="1" sz="2800" lang="en-US">
                <a:solidFill>
                  <a:srgbClr val="000000"/>
                </a:solidFill>
                <a:latin typeface="Arial"/>
              </a:rPr>
              <a:t>X</a:t>
            </a:r>
            <a:r>
              <a:rPr b="1"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b="1"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b="1"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b="1" sz="2800" lang="en-US">
                <a:solidFill>
                  <a:srgbClr val="000000"/>
                </a:solidFill>
                <a:latin typeface="Arial"/>
              </a:rPr>
              <a:t>NATION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:
It introduces yourself as a student in the Computer Science department.
The phrase "I AM A VERY GOOD BOY" seems like a personal or fun self-description, but it looks a bit informal for a portfolio.</a:t>
            </a:r>
            <a:endParaRPr sz="2800" lang="en-US">
              <a:solidFill>
                <a:srgbClr val="000000"/>
              </a:solidFill>
            </a:endParaRPr>
          </a:p>
        </p:txBody>
      </p:sp>
      <p:pic>
        <p:nvPicPr>
          <p:cNvPr id="209717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256278" y="1293747"/>
            <a:ext cx="3175851" cy="4969147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4F"/>
        </a:solidFill>
      </p:bgPr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"/>
          <p:cNvSpPr txBox="1"/>
          <p:nvPr/>
        </p:nvSpPr>
        <p:spPr>
          <a:xfrm>
            <a:off x="486754" y="525467"/>
            <a:ext cx="6284397" cy="574039"/>
          </a:xfrm>
          <a:prstGeom prst="rect"/>
        </p:spPr>
        <p:txBody>
          <a:bodyPr rtlCol="0" wrap="square">
            <a:spAutoFit/>
          </a:bodyPr>
          <a:p>
            <a:r>
              <a:rPr b="1" sz="3200" lang="en-US">
                <a:solidFill>
                  <a:srgbClr val="000000"/>
                </a:solidFill>
              </a:rPr>
              <a:t>R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S</a:t>
            </a:r>
            <a:r>
              <a:rPr b="1" sz="3200" lang="en-US">
                <a:solidFill>
                  <a:srgbClr val="000000"/>
                </a:solidFill>
              </a:rPr>
              <a:t>U</a:t>
            </a:r>
            <a:r>
              <a:rPr b="1" sz="3200" lang="en-US">
                <a:solidFill>
                  <a:srgbClr val="000000"/>
                </a:solidFill>
              </a:rPr>
              <a:t>LT</a:t>
            </a:r>
            <a:r>
              <a:rPr b="1" sz="3200" lang="en-US">
                <a:solidFill>
                  <a:srgbClr val="000000"/>
                </a:solidFill>
              </a:rPr>
              <a:t>S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&amp;</a:t>
            </a:r>
            <a:r>
              <a:rPr b="1" sz="3200" lang="en-US">
                <a:solidFill>
                  <a:srgbClr val="000000"/>
                </a:solidFill>
              </a:rPr>
              <a:t> SCREENSHOT</a:t>
            </a:r>
            <a:r>
              <a:rPr b="1" sz="32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81" name=""/>
          <p:cNvSpPr txBox="1"/>
          <p:nvPr/>
        </p:nvSpPr>
        <p:spPr>
          <a:xfrm>
            <a:off x="6244580" y="735030"/>
            <a:ext cx="5453753" cy="7813040"/>
          </a:xfrm>
          <a:prstGeom prst="rect"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b="1" sz="3200" lang="en-US">
                <a:solidFill>
                  <a:srgbClr val="000000"/>
                </a:solidFill>
                <a:latin typeface="Arial"/>
              </a:rPr>
              <a:t>E</a:t>
            </a:r>
            <a:r>
              <a:rPr b="1" sz="3200" lang="en-US">
                <a:solidFill>
                  <a:srgbClr val="000000"/>
                </a:solidFill>
                <a:latin typeface="Arial"/>
              </a:rPr>
              <a:t>X</a:t>
            </a:r>
            <a:r>
              <a:rPr b="1" sz="3200" lang="en-US">
                <a:solidFill>
                  <a:srgbClr val="000000"/>
                </a:solidFill>
                <a:latin typeface="Arial"/>
              </a:rPr>
              <a:t>P</a:t>
            </a:r>
            <a:r>
              <a:rPr b="1" sz="3200" lang="en-US">
                <a:solidFill>
                  <a:srgbClr val="000000"/>
                </a:solidFill>
                <a:latin typeface="Arial"/>
              </a:rPr>
              <a:t>L</a:t>
            </a:r>
            <a:r>
              <a:rPr b="1" sz="3200" lang="en-US">
                <a:solidFill>
                  <a:srgbClr val="000000"/>
                </a:solidFill>
                <a:latin typeface="Arial"/>
              </a:rPr>
              <a:t>A</a:t>
            </a:r>
            <a:r>
              <a:rPr b="1" sz="3200" lang="en-US">
                <a:solidFill>
                  <a:srgbClr val="000000"/>
                </a:solidFill>
                <a:latin typeface="Arial"/>
              </a:rPr>
              <a:t>NATION </a:t>
            </a:r>
            <a:r>
              <a:rPr b="1" sz="3200" lang="en-US">
                <a:solidFill>
                  <a:srgbClr val="000000"/>
                </a:solidFill>
                <a:latin typeface="Arial"/>
              </a:rPr>
              <a:t>:</a:t>
            </a:r>
            <a:r>
              <a:rPr sz="3200" lang="en-US">
                <a:solidFill>
                  <a:srgbClr val="000000"/>
                </a:solidFill>
                <a:latin typeface="Arial"/>
              </a:rPr>
              <a:t>
These look like certificate titles or course names that you have completed.
"Recent Trends" could be about latest technologies or IT trends you studied.
"ipm skill" might refer to a specific training or certification (example: IBM Skills, IPM Program, or technical skill course).
</a:t>
            </a:r>
            <a:endParaRPr sz="2800" lang="en-US">
              <a:solidFill>
                <a:srgbClr val="000000"/>
              </a:solidFill>
            </a:endParaRPr>
          </a:p>
        </p:txBody>
      </p:sp>
      <p:pic>
        <p:nvPicPr>
          <p:cNvPr id="209718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469927" y="1335215"/>
            <a:ext cx="3175851" cy="5288800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4F"/>
        </a:solidFill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"/>
          <p:cNvSpPr txBox="1"/>
          <p:nvPr/>
        </p:nvSpPr>
        <p:spPr>
          <a:xfrm>
            <a:off x="151256" y="0"/>
            <a:ext cx="5036147" cy="1056640"/>
          </a:xfrm>
          <a:prstGeom prst="rect"/>
        </p:spPr>
        <p:txBody>
          <a:bodyPr rtlCol="0" wrap="square">
            <a:spAutoFit/>
          </a:bodyPr>
          <a:p>
            <a:r>
              <a:rPr b="1" sz="3200" lang="en-US">
                <a:solidFill>
                  <a:srgbClr val="000000"/>
                </a:solidFill>
              </a:rPr>
              <a:t>R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S</a:t>
            </a:r>
            <a:r>
              <a:rPr b="1" sz="3200" lang="en-US">
                <a:solidFill>
                  <a:srgbClr val="000000"/>
                </a:solidFill>
              </a:rPr>
              <a:t>U</a:t>
            </a:r>
            <a:r>
              <a:rPr b="1" sz="3200" lang="en-US">
                <a:solidFill>
                  <a:srgbClr val="000000"/>
                </a:solidFill>
              </a:rPr>
              <a:t>LT</a:t>
            </a:r>
            <a:r>
              <a:rPr b="1" sz="3200" lang="en-US">
                <a:solidFill>
                  <a:srgbClr val="000000"/>
                </a:solidFill>
              </a:rPr>
              <a:t>S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&amp;</a:t>
            </a:r>
            <a:r>
              <a:rPr b="1" sz="3200" lang="en-US">
                <a:solidFill>
                  <a:srgbClr val="000000"/>
                </a:solidFill>
              </a:rPr>
              <a:t> SCREENSHOT</a:t>
            </a:r>
            <a:r>
              <a:rPr b="1" sz="3200" lang="en-US">
                <a:solidFill>
                  <a:srgbClr val="000000"/>
                </a:solidFill>
              </a:rPr>
              <a:t>S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83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84" name=""/>
          <p:cNvSpPr txBox="1"/>
          <p:nvPr/>
        </p:nvSpPr>
        <p:spPr>
          <a:xfrm rot="21579118">
            <a:off x="5576184" y="547371"/>
            <a:ext cx="5366492" cy="6365240"/>
          </a:xfrm>
          <a:prstGeom prst="rect"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b="1" sz="3200" lang="en-US">
                <a:solidFill>
                  <a:srgbClr val="000000"/>
                </a:solidFill>
                <a:latin typeface="Arial"/>
              </a:rPr>
              <a:t>E</a:t>
            </a:r>
            <a:r>
              <a:rPr b="1" sz="3200" lang="en-US">
                <a:solidFill>
                  <a:srgbClr val="000000"/>
                </a:solidFill>
                <a:latin typeface="Arial"/>
              </a:rPr>
              <a:t>X</a:t>
            </a:r>
            <a:r>
              <a:rPr b="1" sz="3200" lang="en-US">
                <a:solidFill>
                  <a:srgbClr val="000000"/>
                </a:solidFill>
                <a:latin typeface="Arial"/>
              </a:rPr>
              <a:t>P</a:t>
            </a:r>
            <a:r>
              <a:rPr b="1" sz="3200" lang="en-US">
                <a:solidFill>
                  <a:srgbClr val="000000"/>
                </a:solidFill>
                <a:latin typeface="Arial"/>
              </a:rPr>
              <a:t>L</a:t>
            </a:r>
            <a:r>
              <a:rPr b="1" sz="3200" lang="en-US">
                <a:solidFill>
                  <a:srgbClr val="000000"/>
                </a:solidFill>
                <a:latin typeface="Arial"/>
              </a:rPr>
              <a:t>A</a:t>
            </a:r>
            <a:r>
              <a:rPr b="1" sz="3200" lang="en-US">
                <a:solidFill>
                  <a:srgbClr val="000000"/>
                </a:solidFill>
                <a:latin typeface="Arial"/>
              </a:rPr>
              <a:t>NATION </a:t>
            </a:r>
            <a:r>
              <a:rPr b="1" sz="3200" lang="en-US">
                <a:solidFill>
                  <a:srgbClr val="000000"/>
                </a:solidFill>
                <a:latin typeface="Arial"/>
              </a:rPr>
              <a:t>:</a:t>
            </a:r>
            <a:r>
              <a:rPr sz="3200" lang="en-US">
                <a:solidFill>
                  <a:srgbClr val="000000"/>
                </a:solidFill>
                <a:latin typeface="Arial"/>
              </a:rPr>
              <a:t>
The heading "Education" tells that this part of your portfolio is about your academic background.
The second line mentions your college name: Puratchi Thalaivi Amma Arts and Science College, where you are studying.
</a:t>
            </a:r>
            <a:endParaRPr sz="2800" lang="en-US">
              <a:solidFill>
                <a:srgbClr val="000000"/>
              </a:solidFill>
            </a:endParaRPr>
          </a:p>
        </p:txBody>
      </p:sp>
      <p:pic>
        <p:nvPicPr>
          <p:cNvPr id="209718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920149" y="1195717"/>
            <a:ext cx="3175851" cy="5419644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4F"/>
        </a:solidFill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"/>
          <p:cNvSpPr txBox="1"/>
          <p:nvPr/>
        </p:nvSpPr>
        <p:spPr>
          <a:xfrm>
            <a:off x="175908" y="490928"/>
            <a:ext cx="5591457" cy="574039"/>
          </a:xfrm>
          <a:prstGeom prst="rect"/>
        </p:spPr>
        <p:txBody>
          <a:bodyPr rtlCol="0" wrap="square">
            <a:spAutoFit/>
          </a:bodyPr>
          <a:p>
            <a:r>
              <a:rPr b="1" sz="3200" lang="en-US">
                <a:solidFill>
                  <a:srgbClr val="000000"/>
                </a:solidFill>
              </a:rPr>
              <a:t>R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S</a:t>
            </a:r>
            <a:r>
              <a:rPr b="1" sz="3200" lang="en-US">
                <a:solidFill>
                  <a:srgbClr val="000000"/>
                </a:solidFill>
              </a:rPr>
              <a:t>U</a:t>
            </a:r>
            <a:r>
              <a:rPr b="1" sz="3200" lang="en-US">
                <a:solidFill>
                  <a:srgbClr val="000000"/>
                </a:solidFill>
              </a:rPr>
              <a:t>LT</a:t>
            </a:r>
            <a:r>
              <a:rPr b="1" sz="3200" lang="en-US">
                <a:solidFill>
                  <a:srgbClr val="000000"/>
                </a:solidFill>
              </a:rPr>
              <a:t>S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&amp;</a:t>
            </a:r>
            <a:r>
              <a:rPr b="1" sz="3200" lang="en-US">
                <a:solidFill>
                  <a:srgbClr val="000000"/>
                </a:solidFill>
              </a:rPr>
              <a:t> SCREENSHOT</a:t>
            </a:r>
            <a:r>
              <a:rPr b="1" sz="3200" lang="en-US">
                <a:solidFill>
                  <a:srgbClr val="000000"/>
                </a:solidFill>
              </a:rPr>
              <a:t>S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86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87" name=""/>
          <p:cNvSpPr txBox="1"/>
          <p:nvPr/>
        </p:nvSpPr>
        <p:spPr>
          <a:xfrm rot="21595890">
            <a:off x="5771878" y="30355"/>
            <a:ext cx="6155039" cy="6797039"/>
          </a:xfrm>
          <a:prstGeom prst="rect"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b="1" sz="2000" lang="en-US">
                <a:solidFill>
                  <a:srgbClr val="000000"/>
                </a:solidFill>
                <a:latin typeface="Arial"/>
              </a:rPr>
              <a:t>E</a:t>
            </a:r>
            <a:r>
              <a:rPr b="1" sz="2000" lang="en-US">
                <a:solidFill>
                  <a:srgbClr val="000000"/>
                </a:solidFill>
                <a:latin typeface="Arial"/>
              </a:rPr>
              <a:t>X</a:t>
            </a:r>
            <a:r>
              <a:rPr b="1" sz="2000" lang="en-US">
                <a:solidFill>
                  <a:srgbClr val="000000"/>
                </a:solidFill>
                <a:latin typeface="Arial"/>
              </a:rPr>
              <a:t>P</a:t>
            </a:r>
            <a:r>
              <a:rPr b="1" sz="2000" lang="en-US">
                <a:solidFill>
                  <a:srgbClr val="000000"/>
                </a:solidFill>
                <a:latin typeface="Arial"/>
              </a:rPr>
              <a:t>L</a:t>
            </a:r>
            <a:r>
              <a:rPr b="1" sz="2000" lang="en-US">
                <a:solidFill>
                  <a:srgbClr val="000000"/>
                </a:solidFill>
                <a:latin typeface="Arial"/>
              </a:rPr>
              <a:t>A</a:t>
            </a:r>
            <a:r>
              <a:rPr b="1" sz="2000" lang="en-US">
                <a:solidFill>
                  <a:srgbClr val="000000"/>
                </a:solidFill>
                <a:latin typeface="Arial"/>
              </a:rPr>
              <a:t>NATION </a:t>
            </a:r>
            <a:r>
              <a:rPr b="1" sz="2000" lang="en-US">
                <a:solidFill>
                  <a:srgbClr val="000000"/>
                </a:solidFill>
                <a:latin typeface="Arial"/>
              </a:rPr>
              <a:t>:</a:t>
            </a:r>
            <a:r>
              <a:rPr sz="2000" lang="en-US">
                <a:solidFill>
                  <a:srgbClr val="000000"/>
                </a:solidFill>
                <a:latin typeface="Arial"/>
              </a:rPr>
              <a:t>
The heading “Skills” introduces this part of your portfolio, showing your technical abilities.
The second line (the list) highlights your knowledge in programming languages and tools like:
Data Mining → analyzing data to find useful patterns.
C, C++ → strong foundation in structured and object-oriented programming.
Python → widely used for data science, AI, and automation.
Java → useful for software development and enterprise applications.
JavaScript → for creating dynamic websites and front-end development.</a:t>
            </a:r>
            <a:endParaRPr sz="2800" lang="en-US">
              <a:solidFill>
                <a:srgbClr val="000000"/>
              </a:solidFill>
            </a:endParaRPr>
          </a:p>
        </p:txBody>
      </p:sp>
      <p:pic>
        <p:nvPicPr>
          <p:cNvPr id="209718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234792" y="1100790"/>
            <a:ext cx="2861207" cy="5521633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4F"/>
        </a:solidFill>
      </p:bgPr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"/>
          <p:cNvSpPr txBox="1"/>
          <p:nvPr/>
        </p:nvSpPr>
        <p:spPr>
          <a:xfrm>
            <a:off x="0" y="249160"/>
            <a:ext cx="4934927" cy="1056639"/>
          </a:xfrm>
          <a:prstGeom prst="rect"/>
        </p:spPr>
        <p:txBody>
          <a:bodyPr rtlCol="0" wrap="square">
            <a:spAutoFit/>
          </a:bodyPr>
          <a:p>
            <a:r>
              <a:rPr b="1" sz="3200" lang="en-US">
                <a:solidFill>
                  <a:srgbClr val="000000"/>
                </a:solidFill>
              </a:rPr>
              <a:t>R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S</a:t>
            </a:r>
            <a:r>
              <a:rPr b="1" sz="3200" lang="en-US">
                <a:solidFill>
                  <a:srgbClr val="000000"/>
                </a:solidFill>
              </a:rPr>
              <a:t>U</a:t>
            </a:r>
            <a:r>
              <a:rPr b="1" sz="3200" lang="en-US">
                <a:solidFill>
                  <a:srgbClr val="000000"/>
                </a:solidFill>
              </a:rPr>
              <a:t>LT</a:t>
            </a:r>
            <a:r>
              <a:rPr b="1" sz="3200" lang="en-US">
                <a:solidFill>
                  <a:srgbClr val="000000"/>
                </a:solidFill>
              </a:rPr>
              <a:t>S</a:t>
            </a:r>
            <a:r>
              <a:rPr b="1" sz="3200" lang="en-US">
                <a:solidFill>
                  <a:srgbClr val="000000"/>
                </a:solidFill>
              </a:rPr>
              <a:t>&amp;</a:t>
            </a:r>
            <a:r>
              <a:rPr b="1" sz="3200" lang="en-US">
                <a:solidFill>
                  <a:srgbClr val="000000"/>
                </a:solidFill>
              </a:rPr>
              <a:t> SCREENSHOT</a:t>
            </a:r>
            <a:r>
              <a:rPr b="1" sz="3200" lang="en-US">
                <a:solidFill>
                  <a:srgbClr val="000000"/>
                </a:solidFill>
              </a:rPr>
              <a:t>S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89" name=""/>
          <p:cNvSpPr txBox="1"/>
          <p:nvPr/>
        </p:nvSpPr>
        <p:spPr>
          <a:xfrm>
            <a:off x="5521729" y="1243372"/>
            <a:ext cx="6670271" cy="5450840"/>
          </a:xfrm>
          <a:prstGeom prst="rect"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b="1" sz="3200" lang="en-US">
                <a:solidFill>
                  <a:srgbClr val="000000"/>
                </a:solidFill>
                <a:latin typeface="Arial"/>
              </a:rPr>
              <a:t>E</a:t>
            </a:r>
            <a:r>
              <a:rPr b="1" sz="3200" lang="en-US">
                <a:solidFill>
                  <a:srgbClr val="000000"/>
                </a:solidFill>
                <a:latin typeface="Arial"/>
              </a:rPr>
              <a:t>X</a:t>
            </a:r>
            <a:r>
              <a:rPr b="1" sz="3200" lang="en-US">
                <a:solidFill>
                  <a:srgbClr val="000000"/>
                </a:solidFill>
                <a:latin typeface="Arial"/>
              </a:rPr>
              <a:t>P</a:t>
            </a:r>
            <a:r>
              <a:rPr b="1" sz="3200" lang="en-US">
                <a:solidFill>
                  <a:srgbClr val="000000"/>
                </a:solidFill>
                <a:latin typeface="Arial"/>
              </a:rPr>
              <a:t>L</a:t>
            </a:r>
            <a:r>
              <a:rPr b="1" sz="3200" lang="en-US">
                <a:solidFill>
                  <a:srgbClr val="000000"/>
                </a:solidFill>
                <a:latin typeface="Arial"/>
              </a:rPr>
              <a:t>A</a:t>
            </a:r>
            <a:r>
              <a:rPr b="1" sz="3200" lang="en-US">
                <a:solidFill>
                  <a:srgbClr val="000000"/>
                </a:solidFill>
                <a:latin typeface="Arial"/>
              </a:rPr>
              <a:t>NATION </a:t>
            </a:r>
            <a:r>
              <a:rPr b="1" sz="3200" lang="en-US">
                <a:solidFill>
                  <a:srgbClr val="000000"/>
                </a:solidFill>
                <a:latin typeface="Arial"/>
              </a:rPr>
              <a:t>:</a:t>
            </a:r>
            <a:endParaRPr sz="3600" lang="en-US">
              <a:solidFill>
                <a:srgbClr val="000000"/>
              </a:solidFill>
            </a:endParaRPr>
          </a:p>
          <a:p>
            <a:endParaRPr sz="3600" lang="en-US">
              <a:solidFill>
                <a:srgbClr val="000000"/>
              </a:solidFill>
            </a:endParaRPr>
          </a:p>
          <a:p>
            <a:r>
              <a:rPr sz="3200" lang="en-US">
                <a:solidFill>
                  <a:srgbClr val="000000"/>
                </a:solidFill>
                <a:latin typeface="Arial"/>
              </a:rPr>
              <a:t>The heading “Contact” shows that this section provides your communication details.</a:t>
            </a:r>
            <a:endParaRPr sz="3600" lang="en-US">
              <a:solidFill>
                <a:srgbClr val="000000"/>
              </a:solidFill>
            </a:endParaRPr>
          </a:p>
          <a:p>
            <a:r>
              <a:rPr sz="3200" lang="en-US">
                <a:solidFill>
                  <a:srgbClr val="000000"/>
                </a:solidFill>
                <a:latin typeface="Arial"/>
              </a:rPr>
              <a:t>The second line (details) includes:</a:t>
            </a:r>
            <a:endParaRPr sz="3600" lang="en-US">
              <a:solidFill>
                <a:srgbClr val="000000"/>
              </a:solidFill>
            </a:endParaRPr>
          </a:p>
          <a:p>
            <a:r>
              <a:rPr sz="3200" lang="en-US">
                <a:solidFill>
                  <a:srgbClr val="000000"/>
                </a:solidFill>
                <a:latin typeface="Arial"/>
              </a:rPr>
              <a:t>Email → pkp302520@gmail.com</a:t>
            </a:r>
            <a:endParaRPr sz="3600" lang="en-US">
              <a:solidFill>
                <a:srgbClr val="000000"/>
              </a:solidFill>
            </a:endParaRPr>
          </a:p>
          <a:p>
            <a:r>
              <a:rPr sz="3200" lang="en-US">
                <a:solidFill>
                  <a:srgbClr val="000000"/>
                </a:solidFill>
                <a:latin typeface="Arial"/>
              </a:rPr>
              <a:t>Phone → +91-8122879540</a:t>
            </a:r>
            <a:endParaRPr sz="3600" lang="en-US">
              <a:solidFill>
                <a:srgbClr val="000000"/>
              </a:solidFill>
            </a:endParaRPr>
          </a:p>
          <a:p>
            <a:r>
              <a:rPr sz="3200" lang="en-US">
                <a:solidFill>
                  <a:srgbClr val="000000"/>
                </a:solidFill>
                <a:latin typeface="Arial"/>
              </a:rPr>
              <a:t>Location → Tirupur, India</a:t>
            </a:r>
            <a:endParaRPr sz="3600" lang="en-US">
              <a:solidFill>
                <a:srgbClr val="000000"/>
              </a:solidFill>
            </a:endParaRPr>
          </a:p>
          <a:p>
            <a:r>
              <a:rPr sz="3200" lang="en-US">
                <a:solidFill>
                  <a:srgbClr val="000000"/>
                </a:solidFill>
                <a:latin typeface="Arial"/>
              </a:rPr>
              <a:t>Instagram link → your social profile for networking</a:t>
            </a:r>
            <a:endParaRPr sz="2800" lang="en-US">
              <a:solidFill>
                <a:srgbClr val="000000"/>
              </a:solidFill>
            </a:endParaRPr>
          </a:p>
        </p:txBody>
      </p:sp>
      <p:pic>
        <p:nvPicPr>
          <p:cNvPr id="209718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908154" y="1163330"/>
            <a:ext cx="3026773" cy="5598537"/>
          </a:xfrm>
          <a:prstGeom prst="rect"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4F"/>
        </a:solidFill>
      </p:bgPr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"/>
          <p:cNvSpPr txBox="1"/>
          <p:nvPr/>
        </p:nvSpPr>
        <p:spPr>
          <a:xfrm>
            <a:off x="314061" y="611812"/>
            <a:ext cx="4000000" cy="624840"/>
          </a:xfrm>
          <a:prstGeom prst="rect"/>
        </p:spPr>
        <p:txBody>
          <a:bodyPr rtlCol="0" wrap="square">
            <a:spAutoFit/>
          </a:bodyPr>
          <a:p>
            <a:r>
              <a:rPr b="1" sz="3600" lang="en-US">
                <a:solidFill>
                  <a:srgbClr val="000000"/>
                </a:solidFill>
              </a:rPr>
              <a:t>C</a:t>
            </a:r>
            <a:r>
              <a:rPr b="1" sz="3600" lang="en-US">
                <a:solidFill>
                  <a:srgbClr val="000000"/>
                </a:solidFill>
              </a:rPr>
              <a:t>O</a:t>
            </a:r>
            <a:r>
              <a:rPr b="1" sz="3600" lang="en-US">
                <a:solidFill>
                  <a:srgbClr val="000000"/>
                </a:solidFill>
              </a:rPr>
              <a:t>N</a:t>
            </a:r>
            <a:r>
              <a:rPr b="1" sz="3600" lang="en-US">
                <a:solidFill>
                  <a:srgbClr val="000000"/>
                </a:solidFill>
              </a:rPr>
              <a:t>C</a:t>
            </a:r>
            <a:r>
              <a:rPr b="1" sz="3600" lang="en-US">
                <a:solidFill>
                  <a:srgbClr val="000000"/>
                </a:solidFill>
              </a:rPr>
              <a:t>L</a:t>
            </a:r>
            <a:r>
              <a:rPr b="1" sz="3600" lang="en-US">
                <a:solidFill>
                  <a:srgbClr val="000000"/>
                </a:solidFill>
              </a:rPr>
              <a:t>USION 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91" name=""/>
          <p:cNvSpPr txBox="1"/>
          <p:nvPr/>
        </p:nvSpPr>
        <p:spPr>
          <a:xfrm>
            <a:off x="2160337" y="1236651"/>
            <a:ext cx="8859842" cy="6657339"/>
          </a:xfrm>
          <a:prstGeom prst="rect"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4000" lang="en-US">
                <a:solidFill>
                  <a:srgbClr val="000000"/>
                </a:solidFill>
                <a:latin typeface="Arial"/>
              </a:rPr>
              <a:t>The development of the portfolio project successfully achieved its goal of creating a professional. user-friendly, and visually appealing platform to showcase skills, projects, and experiences. The responsive design ensures accessibility across various devices, while the integration of multimedia elements and third-party links enhances the portfolio's effectiveness and reach.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2D04F"/>
        </a:solidFill>
      </p:bgPr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2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4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0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1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2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3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4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5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6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7" name=""/>
          <p:cNvSpPr txBox="1"/>
          <p:nvPr/>
        </p:nvSpPr>
        <p:spPr>
          <a:xfrm>
            <a:off x="4171949" y="2601828"/>
            <a:ext cx="4000000" cy="1158240"/>
          </a:xfrm>
          <a:prstGeom prst="rect"/>
        </p:spPr>
        <p:txBody>
          <a:bodyPr rtlCol="0" wrap="square">
            <a:spAutoFit/>
          </a:bodyPr>
          <a:p>
            <a:r>
              <a:rPr sz="3600" lang="en-US">
                <a:solidFill>
                  <a:srgbClr val="000000"/>
                </a:solidFill>
              </a:rPr>
              <a:t>D</a:t>
            </a:r>
            <a:r>
              <a:rPr sz="3600" lang="en-US">
                <a:solidFill>
                  <a:srgbClr val="000000"/>
                </a:solidFill>
              </a:rPr>
              <a:t>I</a:t>
            </a:r>
            <a:r>
              <a:rPr sz="3600" lang="en-US">
                <a:solidFill>
                  <a:srgbClr val="000000"/>
                </a:solidFill>
              </a:rPr>
              <a:t>G</a:t>
            </a:r>
            <a:r>
              <a:rPr sz="3600" lang="en-US">
                <a:solidFill>
                  <a:srgbClr val="000000"/>
                </a:solidFill>
              </a:rPr>
              <a:t>I</a:t>
            </a:r>
            <a:r>
              <a:rPr sz="3600" lang="en-US">
                <a:solidFill>
                  <a:srgbClr val="000000"/>
                </a:solidFill>
              </a:rPr>
              <a:t>TAL </a:t>
            </a:r>
            <a:r>
              <a:rPr sz="3600" lang="en-US">
                <a:solidFill>
                  <a:srgbClr val="000000"/>
                </a:solidFill>
              </a:rPr>
              <a:t>PORTFOLIO 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28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2D04F"/>
        </a:solidFill>
      </p:bgPr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92D04F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32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3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4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5" name="object 18"/>
          <p:cNvGrpSpPr/>
          <p:nvPr/>
        </p:nvGrpSpPr>
        <p:grpSpPr>
          <a:xfrm>
            <a:off x="47625" y="2282569"/>
            <a:ext cx="6230338" cy="4546853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5" name="object 21"/>
          <p:cNvSpPr txBox="1">
            <a:spLocks noGrp="1"/>
          </p:cNvSpPr>
          <p:nvPr>
            <p:ph type="title"/>
          </p:nvPr>
        </p:nvSpPr>
        <p:spPr>
          <a:xfrm>
            <a:off x="1347469" y="447675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36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37" name="TextBox 22"/>
          <p:cNvSpPr txBox="1"/>
          <p:nvPr/>
        </p:nvSpPr>
        <p:spPr>
          <a:xfrm>
            <a:off x="4578744" y="1077086"/>
            <a:ext cx="5029200" cy="67843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32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32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sz="3600"/>
          </a:p>
          <a:p>
            <a:pPr algn="l">
              <a:buFont typeface="+mj-lt"/>
              <a:buAutoNum type="arabicPeriod"/>
            </a:pPr>
            <a:r>
              <a:rPr b="0" dirty="0" sz="32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sz="3600"/>
          </a:p>
          <a:p>
            <a:pPr algn="l">
              <a:buFont typeface="+mj-lt"/>
              <a:buAutoNum type="arabicPeriod"/>
            </a:pPr>
            <a:r>
              <a:rPr b="0" dirty="0" sz="32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sz="3600"/>
          </a:p>
          <a:p>
            <a:pPr algn="l">
              <a:buFont typeface="+mj-lt"/>
              <a:buAutoNum type="arabicPeriod"/>
            </a:pPr>
            <a:r>
              <a:rPr dirty="0" sz="32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36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32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  <a:endParaRPr sz="3600"/>
          </a:p>
          <a:p>
            <a:pPr algn="l">
              <a:buFont typeface="+mj-lt"/>
              <a:buAutoNum type="arabicPeriod"/>
            </a:pPr>
            <a:r>
              <a:rPr dirty="0" sz="32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36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32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32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36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32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sz="3600"/>
          </a:p>
          <a:p>
            <a:pPr algn="l">
              <a:buFont typeface="+mj-lt"/>
              <a:buAutoNum type="arabicPeriod"/>
            </a:pPr>
            <a:r>
              <a:rPr dirty="0" sz="32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32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36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4F"/>
        </a:solidFill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9044893" y="228600"/>
            <a:ext cx="2762250" cy="3257550"/>
            <a:chOff x="7991475" y="2933700"/>
            <a:chExt cx="2762250" cy="3257550"/>
          </a:xfrm>
        </p:grpSpPr>
        <p:sp>
          <p:nvSpPr>
            <p:cNvPr id="104863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0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1" name="object 7"/>
          <p:cNvSpPr txBox="1">
            <a:spLocks noGrp="1"/>
          </p:cNvSpPr>
          <p:nvPr>
            <p:ph type="title"/>
          </p:nvPr>
        </p:nvSpPr>
        <p:spPr>
          <a:xfrm>
            <a:off x="200069" y="228600"/>
            <a:ext cx="5636895" cy="12611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2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3" name=""/>
          <p:cNvSpPr txBox="1"/>
          <p:nvPr/>
        </p:nvSpPr>
        <p:spPr>
          <a:xfrm>
            <a:off x="1505243" y="859154"/>
            <a:ext cx="8136250" cy="7025640"/>
          </a:xfrm>
          <a:prstGeom prst="rect"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3600" lang="en-US">
                <a:solidFill>
                  <a:srgbClr val="000000"/>
                </a:solidFill>
                <a:latin typeface="Arial"/>
              </a:rPr>
              <a:t>Students often struggle to present their academic achievements, skills, and projects in a structured and professional manner. Traditional resumes fail to capture creativity, practical skills, and hands-on experiences, making it difficult for students to stand out in academic or career opportunities. There is a need for a digital portfolio solution that allows students to effectively showcase their competencies, projects, and growth.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4F"/>
        </a:solidFill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8500347" y="2216463"/>
            <a:ext cx="4619959" cy="4981087"/>
            <a:chOff x="8658225" y="2647950"/>
            <a:chExt cx="3533775" cy="381000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</a:t>
            </a:r>
            <a:r>
              <a:rPr dirty="0" sz="4250" lang="en-US" spc="5"/>
              <a:t>C</a:t>
            </a:r>
            <a:r>
              <a:rPr dirty="0" sz="4250" lang="en-US" spc="5"/>
              <a:t>T</a:t>
            </a:r>
            <a:r>
              <a:rPr dirty="0" sz="4250" lang="en-US" spc="5"/>
              <a:t> 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>
            <a:off x="1488112" y="1775461"/>
            <a:ext cx="7921283" cy="4892039"/>
          </a:xfrm>
          <a:prstGeom prst="rect"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3600" lang="en-US">
                <a:solidFill>
                  <a:srgbClr val="000000"/>
                </a:solidFill>
                <a:latin typeface="Arial"/>
              </a:rPr>
              <a:t>By developing this portfolio system, students will have a personalized digital identity that goes beyond a traditional CV, enhancing their chances of securing opportunities in competitive environments. It will also provide academic institutions and recruiters with a reliable and holistic view of a student’s potential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4F"/>
        </a:solidFill>
      </p:bgPr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1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3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4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55" name=""/>
          <p:cNvSpPr txBox="1"/>
          <p:nvPr/>
        </p:nvSpPr>
        <p:spPr>
          <a:xfrm>
            <a:off x="1814512" y="1695450"/>
            <a:ext cx="6855629" cy="4053840"/>
          </a:xfrm>
          <a:prstGeom prst="rect"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b="1" sz="4400" lang="en-US">
                <a:solidFill>
                  <a:srgbClr val="000000"/>
                </a:solidFill>
                <a:latin typeface="Arial"/>
              </a:rPr>
              <a:t>P</a:t>
            </a:r>
            <a:r>
              <a:rPr b="1" sz="4400" lang="en-US">
                <a:solidFill>
                  <a:srgbClr val="000000"/>
                </a:solidFill>
                <a:latin typeface="Arial"/>
              </a:rPr>
              <a:t>R</a:t>
            </a:r>
            <a:r>
              <a:rPr b="1" sz="4400" lang="en-US">
                <a:solidFill>
                  <a:srgbClr val="000000"/>
                </a:solidFill>
                <a:latin typeface="Arial"/>
              </a:rPr>
              <a:t>I</a:t>
            </a:r>
            <a:r>
              <a:rPr b="1" sz="4400" lang="en-US">
                <a:solidFill>
                  <a:srgbClr val="000000"/>
                </a:solidFill>
                <a:latin typeface="Arial"/>
              </a:rPr>
              <a:t>M</a:t>
            </a:r>
            <a:r>
              <a:rPr b="1" sz="4400" lang="en-US">
                <a:solidFill>
                  <a:srgbClr val="000000"/>
                </a:solidFill>
                <a:latin typeface="Arial"/>
              </a:rPr>
              <a:t>E</a:t>
            </a:r>
            <a:r>
              <a:rPr b="1" sz="4400" lang="en-US">
                <a:solidFill>
                  <a:srgbClr val="000000"/>
                </a:solidFill>
                <a:latin typeface="Arial"/>
              </a:rPr>
              <a:t>R</a:t>
            </a:r>
            <a:r>
              <a:rPr b="1" sz="4400" lang="en-US">
                <a:solidFill>
                  <a:srgbClr val="000000"/>
                </a:solidFill>
                <a:latin typeface="Arial"/>
              </a:rPr>
              <a:t>Y</a:t>
            </a:r>
            <a:r>
              <a:rPr b="1" sz="4400" lang="en-US">
                <a:solidFill>
                  <a:srgbClr val="000000"/>
                </a:solidFill>
                <a:latin typeface="Arial"/>
              </a:rPr>
              <a:t> </a:t>
            </a:r>
            <a:r>
              <a:rPr b="1" sz="4400" lang="en-US">
                <a:solidFill>
                  <a:srgbClr val="000000"/>
                </a:solidFill>
                <a:latin typeface="Arial"/>
              </a:rPr>
              <a:t>E</a:t>
            </a:r>
            <a:r>
              <a:rPr b="1" sz="4400" lang="en-US">
                <a:solidFill>
                  <a:srgbClr val="000000"/>
                </a:solidFill>
                <a:latin typeface="Arial"/>
              </a:rPr>
              <a:t>N</a:t>
            </a:r>
            <a:r>
              <a:rPr b="1" sz="4400" lang="en-US">
                <a:solidFill>
                  <a:srgbClr val="000000"/>
                </a:solidFill>
                <a:latin typeface="Arial"/>
              </a:rPr>
              <a:t>D</a:t>
            </a:r>
            <a:r>
              <a:rPr b="1" sz="4400" lang="en-US">
                <a:solidFill>
                  <a:srgbClr val="000000"/>
                </a:solidFill>
                <a:latin typeface="Arial"/>
              </a:rPr>
              <a:t> </a:t>
            </a:r>
            <a:r>
              <a:rPr b="1" sz="4400" lang="en-US">
                <a:solidFill>
                  <a:srgbClr val="000000"/>
                </a:solidFill>
                <a:latin typeface="Arial"/>
              </a:rPr>
              <a:t>U</a:t>
            </a:r>
            <a:r>
              <a:rPr b="1" sz="4400" lang="en-US">
                <a:solidFill>
                  <a:srgbClr val="000000"/>
                </a:solidFill>
                <a:latin typeface="Arial"/>
              </a:rPr>
              <a:t>S</a:t>
            </a:r>
            <a:r>
              <a:rPr b="1" sz="4400" lang="en-US">
                <a:solidFill>
                  <a:srgbClr val="000000"/>
                </a:solidFill>
                <a:latin typeface="Arial"/>
              </a:rPr>
              <a:t>E</a:t>
            </a:r>
            <a:r>
              <a:rPr b="1" sz="4400" lang="en-US">
                <a:solidFill>
                  <a:srgbClr val="000000"/>
                </a:solidFill>
                <a:latin typeface="Arial"/>
              </a:rPr>
              <a:t>R</a:t>
            </a:r>
            <a:r>
              <a:rPr b="1" sz="4400" lang="en-US">
                <a:solidFill>
                  <a:srgbClr val="000000"/>
                </a:solidFill>
                <a:latin typeface="Arial"/>
              </a:rPr>
              <a:t>S</a:t>
            </a:r>
            <a:r>
              <a:rPr sz="4400" lang="en-US">
                <a:solidFill>
                  <a:srgbClr val="000000"/>
                </a:solidFill>
                <a:latin typeface="Arial"/>
              </a:rPr>
              <a:t>: Students</a:t>
            </a:r>
            <a:endParaRPr sz="4800" lang="en-US">
              <a:solidFill>
                <a:srgbClr val="000000"/>
              </a:solidFill>
            </a:endParaRPr>
          </a:p>
          <a:p>
            <a:r>
              <a:rPr b="1" sz="4400" lang="en-US">
                <a:solidFill>
                  <a:srgbClr val="000000"/>
                </a:solidFill>
                <a:latin typeface="Arial"/>
              </a:rPr>
              <a:t>S</a:t>
            </a:r>
            <a:r>
              <a:rPr b="1" sz="4400" lang="en-US">
                <a:solidFill>
                  <a:srgbClr val="000000"/>
                </a:solidFill>
                <a:latin typeface="Arial"/>
              </a:rPr>
              <a:t>E</a:t>
            </a:r>
            <a:r>
              <a:rPr b="1" sz="4400" lang="en-US">
                <a:solidFill>
                  <a:srgbClr val="000000"/>
                </a:solidFill>
                <a:latin typeface="Arial"/>
              </a:rPr>
              <a:t>C</a:t>
            </a:r>
            <a:r>
              <a:rPr b="1" sz="4400" lang="en-US">
                <a:solidFill>
                  <a:srgbClr val="000000"/>
                </a:solidFill>
                <a:latin typeface="Arial"/>
              </a:rPr>
              <a:t>O</a:t>
            </a:r>
            <a:r>
              <a:rPr b="1" sz="4400" lang="en-US">
                <a:solidFill>
                  <a:srgbClr val="000000"/>
                </a:solidFill>
                <a:latin typeface="Arial"/>
              </a:rPr>
              <a:t>N</a:t>
            </a:r>
            <a:r>
              <a:rPr b="1" sz="4400" lang="en-US">
                <a:solidFill>
                  <a:srgbClr val="000000"/>
                </a:solidFill>
                <a:latin typeface="Arial"/>
              </a:rPr>
              <a:t>D</a:t>
            </a:r>
            <a:r>
              <a:rPr b="1" sz="4400" lang="en-US">
                <a:solidFill>
                  <a:srgbClr val="000000"/>
                </a:solidFill>
                <a:latin typeface="Arial"/>
              </a:rPr>
              <a:t>A</a:t>
            </a:r>
            <a:r>
              <a:rPr b="1" sz="4400" lang="en-US">
                <a:solidFill>
                  <a:srgbClr val="000000"/>
                </a:solidFill>
                <a:latin typeface="Arial"/>
              </a:rPr>
              <a:t>R</a:t>
            </a:r>
            <a:r>
              <a:rPr b="1" sz="4400" lang="en-US">
                <a:solidFill>
                  <a:srgbClr val="000000"/>
                </a:solidFill>
                <a:latin typeface="Arial"/>
              </a:rPr>
              <a:t>Y</a:t>
            </a:r>
            <a:r>
              <a:rPr b="1" sz="4400" lang="en-US">
                <a:solidFill>
                  <a:srgbClr val="000000"/>
                </a:solidFill>
                <a:latin typeface="Arial"/>
              </a:rPr>
              <a:t> </a:t>
            </a:r>
            <a:r>
              <a:rPr b="1" sz="4400" lang="en-US">
                <a:solidFill>
                  <a:srgbClr val="000000"/>
                </a:solidFill>
                <a:latin typeface="Arial"/>
              </a:rPr>
              <a:t>E</a:t>
            </a:r>
            <a:r>
              <a:rPr b="1" sz="4400" lang="en-US">
                <a:solidFill>
                  <a:srgbClr val="000000"/>
                </a:solidFill>
                <a:latin typeface="Arial"/>
              </a:rPr>
              <a:t>N</a:t>
            </a:r>
            <a:r>
              <a:rPr b="1" sz="4400" lang="en-US">
                <a:solidFill>
                  <a:srgbClr val="000000"/>
                </a:solidFill>
                <a:latin typeface="Arial"/>
              </a:rPr>
              <a:t>D</a:t>
            </a:r>
            <a:r>
              <a:rPr b="1" sz="4400" lang="en-US">
                <a:solidFill>
                  <a:srgbClr val="000000"/>
                </a:solidFill>
                <a:latin typeface="Arial"/>
              </a:rPr>
              <a:t> </a:t>
            </a:r>
            <a:r>
              <a:rPr b="1" sz="4400" lang="en-US">
                <a:solidFill>
                  <a:srgbClr val="000000"/>
                </a:solidFill>
                <a:latin typeface="Arial"/>
              </a:rPr>
              <a:t>U</a:t>
            </a:r>
            <a:r>
              <a:rPr b="1" sz="4400" lang="en-US">
                <a:solidFill>
                  <a:srgbClr val="000000"/>
                </a:solidFill>
                <a:latin typeface="Arial"/>
              </a:rPr>
              <a:t>S</a:t>
            </a:r>
            <a:r>
              <a:rPr b="1" sz="4400" lang="en-US">
                <a:solidFill>
                  <a:srgbClr val="000000"/>
                </a:solidFill>
                <a:latin typeface="Arial"/>
              </a:rPr>
              <a:t>E</a:t>
            </a:r>
            <a:r>
              <a:rPr b="1" sz="4400" lang="en-US">
                <a:solidFill>
                  <a:srgbClr val="000000"/>
                </a:solidFill>
                <a:latin typeface="Arial"/>
              </a:rPr>
              <a:t>R</a:t>
            </a:r>
            <a:r>
              <a:rPr b="1" sz="4400" lang="en-US">
                <a:solidFill>
                  <a:srgbClr val="000000"/>
                </a:solidFill>
                <a:latin typeface="Arial"/>
              </a:rPr>
              <a:t>S</a:t>
            </a:r>
            <a:r>
              <a:rPr b="1" sz="4400" lang="en-US">
                <a:solidFill>
                  <a:srgbClr val="000000"/>
                </a:solidFill>
                <a:latin typeface="Arial"/>
              </a:rPr>
              <a:t> </a:t>
            </a:r>
            <a:r>
              <a:rPr b="1" sz="4400" lang="en-US">
                <a:solidFill>
                  <a:srgbClr val="000000"/>
                </a:solidFill>
                <a:latin typeface="Arial"/>
              </a:rPr>
              <a:t>:</a:t>
            </a:r>
            <a:r>
              <a:rPr sz="4400" lang="en-US">
                <a:solidFill>
                  <a:srgbClr val="000000"/>
                </a:solidFill>
                <a:latin typeface="Arial"/>
              </a:rPr>
              <a:t> Employers, recruiters, faculty, mentors, admission officers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4F"/>
        </a:solidFill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5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0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1" name=""/>
          <p:cNvSpPr txBox="1"/>
          <p:nvPr/>
        </p:nvSpPr>
        <p:spPr>
          <a:xfrm>
            <a:off x="5010400" y="2537460"/>
            <a:ext cx="4000000" cy="3495040"/>
          </a:xfrm>
          <a:prstGeom prst="rect"/>
        </p:spPr>
        <p:txBody>
          <a:bodyPr rtlCol="0" wrap="square">
            <a:spAutoFit/>
          </a:bodyPr>
          <a:p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o</a:t>
            </a:r>
            <a:r>
              <a:rPr sz="4000" lang="en-US">
                <a:solidFill>
                  <a:srgbClr val="000000"/>
                </a:solidFill>
              </a:rPr>
              <a:t>o</a:t>
            </a:r>
            <a:r>
              <a:rPr sz="4000" lang="en-US">
                <a:solidFill>
                  <a:srgbClr val="000000"/>
                </a:solidFill>
              </a:rPr>
              <a:t>l</a:t>
            </a:r>
            <a:r>
              <a:rPr sz="4000" lang="en-US">
                <a:solidFill>
                  <a:srgbClr val="000000"/>
                </a:solidFill>
              </a:rPr>
              <a:t>s</a:t>
            </a:r>
            <a:r>
              <a:rPr sz="4000" lang="en-US">
                <a:solidFill>
                  <a:srgbClr val="000000"/>
                </a:solidFill>
              </a:rPr>
              <a:t>: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r</a:t>
            </a:r>
            <a:r>
              <a:rPr sz="4000" lang="en-US">
                <a:solidFill>
                  <a:srgbClr val="000000"/>
                </a:solidFill>
              </a:rPr>
              <a:t>u</a:t>
            </a:r>
            <a:r>
              <a:rPr sz="4000" lang="en-US">
                <a:solidFill>
                  <a:srgbClr val="000000"/>
                </a:solidFill>
              </a:rPr>
              <a:t>b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d</a:t>
            </a:r>
            <a:r>
              <a:rPr sz="4000" lang="en-US">
                <a:solidFill>
                  <a:srgbClr val="000000"/>
                </a:solidFill>
              </a:rPr>
              <a:t>i</a:t>
            </a:r>
            <a:r>
              <a:rPr sz="4000" lang="en-US">
                <a:solidFill>
                  <a:srgbClr val="000000"/>
                </a:solidFill>
              </a:rPr>
              <a:t>t</a:t>
            </a:r>
            <a:endParaRPr sz="4400" lang="en-US">
              <a:solidFill>
                <a:srgbClr val="000000"/>
              </a:solidFill>
            </a:endParaRPr>
          </a:p>
          <a:p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c</a:t>
            </a:r>
            <a:r>
              <a:rPr sz="4000" lang="en-US">
                <a:solidFill>
                  <a:srgbClr val="000000"/>
                </a:solidFill>
              </a:rPr>
              <a:t>h</a:t>
            </a:r>
            <a:r>
              <a:rPr sz="4000" lang="en-US">
                <a:solidFill>
                  <a:srgbClr val="000000"/>
                </a:solidFill>
              </a:rPr>
              <a:t>n</a:t>
            </a:r>
            <a:r>
              <a:rPr sz="4000" lang="en-US">
                <a:solidFill>
                  <a:srgbClr val="000000"/>
                </a:solidFill>
              </a:rPr>
              <a:t>i</a:t>
            </a:r>
            <a:r>
              <a:rPr sz="4000" lang="en-US">
                <a:solidFill>
                  <a:srgbClr val="000000"/>
                </a:solidFill>
              </a:rPr>
              <a:t>q</a:t>
            </a:r>
            <a:r>
              <a:rPr sz="4000" lang="en-US">
                <a:solidFill>
                  <a:srgbClr val="000000"/>
                </a:solidFill>
              </a:rPr>
              <a:t>u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s</a:t>
            </a:r>
            <a:r>
              <a:rPr sz="4000" lang="en-US">
                <a:solidFill>
                  <a:srgbClr val="000000"/>
                </a:solidFill>
              </a:rPr>
              <a:t>: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H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M</a:t>
            </a:r>
            <a:r>
              <a:rPr sz="4000" lang="en-US">
                <a:solidFill>
                  <a:srgbClr val="000000"/>
                </a:solidFill>
              </a:rPr>
              <a:t>L</a:t>
            </a:r>
            <a:r>
              <a:rPr sz="4000" lang="en-US">
                <a:solidFill>
                  <a:srgbClr val="000000"/>
                </a:solidFill>
              </a:rPr>
              <a:t>,</a:t>
            </a:r>
            <a:r>
              <a:rPr sz="4000" lang="en-US">
                <a:solidFill>
                  <a:srgbClr val="000000"/>
                </a:solidFill>
              </a:rPr>
              <a:t>C</a:t>
            </a:r>
            <a:r>
              <a:rPr sz="4000" lang="en-US">
                <a:solidFill>
                  <a:srgbClr val="000000"/>
                </a:solidFill>
              </a:rPr>
              <a:t>S</a:t>
            </a:r>
            <a:r>
              <a:rPr sz="4000" lang="en-US">
                <a:solidFill>
                  <a:srgbClr val="000000"/>
                </a:solidFill>
              </a:rPr>
              <a:t>S</a:t>
            </a:r>
            <a:r>
              <a:rPr sz="4000" lang="en-US">
                <a:solidFill>
                  <a:srgbClr val="000000"/>
                </a:solidFill>
              </a:rPr>
              <a:t>,</a:t>
            </a:r>
            <a:r>
              <a:rPr sz="4000" lang="en-US">
                <a:solidFill>
                  <a:srgbClr val="000000"/>
                </a:solidFill>
              </a:rPr>
              <a:t> JAVASCRIPT </a:t>
            </a:r>
            <a:endParaRPr sz="4400" lang="en-US">
              <a:solidFill>
                <a:srgbClr val="000000"/>
              </a:solidFill>
            </a:endParaRPr>
          </a:p>
          <a:p>
            <a:endParaRPr sz="40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4F"/>
        </a:solidFill>
      </p:bgPr>
    </p:bg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4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6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6" name=""/>
          <p:cNvSpPr txBox="1"/>
          <p:nvPr/>
        </p:nvSpPr>
        <p:spPr>
          <a:xfrm>
            <a:off x="6095999" y="1508448"/>
            <a:ext cx="3708448" cy="6377940"/>
          </a:xfrm>
          <a:prstGeom prst="rect"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3600" lang="en-US">
                <a:solidFill>
                  <a:srgbClr val="000000"/>
                </a:solidFill>
                <a:latin typeface="Arial"/>
              </a:rPr>
              <a:t>A well-designed portfolio layout ensures clarity, professionalism, and impact while making it easy for recruiters and mentors to quickly assess a student’s strengths.</a:t>
            </a:r>
            <a:endParaRPr sz="40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</p:txBody>
      </p:sp>
      <p:pic>
        <p:nvPicPr>
          <p:cNvPr id="209717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229163" y="791185"/>
            <a:ext cx="3197941" cy="5234816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4F"/>
        </a:solidFill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68" name=""/>
          <p:cNvSpPr txBox="1"/>
          <p:nvPr/>
        </p:nvSpPr>
        <p:spPr>
          <a:xfrm>
            <a:off x="370806" y="1109344"/>
            <a:ext cx="11432972" cy="5273040"/>
          </a:xfrm>
          <a:prstGeom prst="rect"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000" lang="en-US">
                <a:solidFill>
                  <a:srgbClr val="000000"/>
                </a:solidFill>
                <a:latin typeface="Arial"/>
              </a:rPr>
              <a:t>Abvut
This section is where yvu introduce yvurself.
Certificates
Here yvu list yvur achievements - vnline courses, workshops, vr competitivns.
Educativn
This antivn shvως yvur study backgrvund.
Here you highlight what yvu can dv.
Contact
Yvur contact informativn sv pevple can reach yvu.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2024-03-27T08:07:22Z</dcterms:created>
  <dcterms:modified xsi:type="dcterms:W3CDTF">2025-09-02T08:56:44Z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dfec1af96aab4be391ef9678b34e3f26</vt:lpwstr>
  </property>
</Properties>
</file>