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2" y="8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2169459"/>
            <a:ext cx="6400800" cy="3726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2452347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project demonstrates how simple web technologies can be used to build an effective and professional-looking digital portfolio for showcasing e-learning progress. It can be extended with backend integration for real </a:t>
            </a:r>
            <a:r>
              <a:rPr lang="en-GB" sz="2800" dirty="0" err="1"/>
              <a:t>enrollments</a:t>
            </a:r>
            <a:r>
              <a:rPr lang="en-GB" sz="2800" dirty="0"/>
              <a:t>.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615061" y="2887355"/>
            <a:ext cx="8793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Digital Learning Showcase Platform</a:t>
            </a: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40416" y="2541210"/>
            <a:ext cx="6553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Students often struggle to organize their online learning journey and projects in one place. Employers and peers also find it difficult to view a candidate’s learning achievements quickly</a:t>
            </a:r>
            <a:r>
              <a:rPr lang="en-GB" dirty="0"/>
              <a:t>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45471" y="2626873"/>
            <a:ext cx="65935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E-Learning Portfolio Website provides a centralized platform where learners can showcase their completed courses, skills, and projects in an attractive and responsive format.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599062" y="2329738"/>
            <a:ext cx="64389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Students – to display their academic/professional learning.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Job Seekers – to share a structured learning journey with recruiters.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Teachers/Mentors – to track student learning progress.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2401465"/>
            <a:ext cx="5638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Frontend: HTML5, CSS3, JavaScript</a:t>
            </a:r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Design: Responsive grid layout (CSS Grid/Flexbox)</a:t>
            </a:r>
          </a:p>
          <a:p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  <a:p>
            <a:r>
              <a:rPr lang="en-IN" sz="2400" dirty="0"/>
              <a:t>Deployment: GitHub Pages (or any web hosting)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828460"/>
            <a:ext cx="6705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Responsive grid-based design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Clean, professional </a:t>
            </a:r>
            <a:r>
              <a:rPr lang="en-GB" sz="2400" dirty="0" err="1"/>
              <a:t>color</a:t>
            </a:r>
            <a:r>
              <a:rPr lang="en-GB" sz="2400" dirty="0"/>
              <a:t> scheme (green/white)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Interactive course cards with hover animations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Footer with author information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905000"/>
            <a:ext cx="8305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Dynamic course cards generated using JavaScript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Hover effects and animations for better user experience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 err="1"/>
              <a:t>Enroll</a:t>
            </a:r>
            <a:r>
              <a:rPr lang="en-GB" sz="2400" dirty="0"/>
              <a:t> button with interactivity (alerts, modals, or redirection)</a:t>
            </a:r>
          </a:p>
          <a:p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  <a:p>
            <a:r>
              <a:rPr lang="en-GB" sz="2400" dirty="0"/>
              <a:t>Scalable for adding new courses easily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301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KPRCAS</cp:lastModifiedBy>
  <cp:revision>24</cp:revision>
  <dcterms:created xsi:type="dcterms:W3CDTF">2024-03-29T15:07:22Z</dcterms:created>
  <dcterms:modified xsi:type="dcterms:W3CDTF">2025-09-19T08:58:23Z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