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7" r:id="rId5"/>
  </p:sldMasterIdLst>
  <p:notesMasterIdLst>
    <p:notesMasterId r:id="rId21"/>
  </p:notesMasterIdLst>
  <p:handoutMasterIdLst>
    <p:handoutMasterId r:id="rId22"/>
  </p:handoutMasterIdLst>
  <p:sldIdLst>
    <p:sldId id="256" r:id="rId6"/>
    <p:sldId id="257" r:id="rId7"/>
    <p:sldId id="277" r:id="rId8"/>
    <p:sldId id="276" r:id="rId9"/>
    <p:sldId id="258" r:id="rId10"/>
    <p:sldId id="261" r:id="rId11"/>
    <p:sldId id="281" r:id="rId12"/>
    <p:sldId id="279" r:id="rId13"/>
    <p:sldId id="280" r:id="rId14"/>
    <p:sldId id="282" r:id="rId15"/>
    <p:sldId id="264" r:id="rId16"/>
    <p:sldId id="265" r:id="rId17"/>
    <p:sldId id="271" r:id="rId18"/>
    <p:sldId id="275"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155FF7-F53D-4EA6-AA91-FF728B08CC49}"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BAF817FD-E48B-4F20-8360-75D3EA15E9EC}">
      <dgm:prSet/>
      <dgm:spPr/>
      <dgm:t>
        <a:bodyPr/>
        <a:lstStyle/>
        <a:p>
          <a:r>
            <a:rPr lang="en-US" dirty="0"/>
            <a:t>Introduction </a:t>
          </a:r>
        </a:p>
      </dgm:t>
    </dgm:pt>
    <dgm:pt modelId="{2AA7508C-081C-46A7-ACDA-3C1C467C074C}" type="parTrans" cxnId="{91AFAC37-345D-40AB-8E9C-D54CDA504FED}">
      <dgm:prSet/>
      <dgm:spPr/>
      <dgm:t>
        <a:bodyPr/>
        <a:lstStyle/>
        <a:p>
          <a:endParaRPr lang="en-US"/>
        </a:p>
      </dgm:t>
    </dgm:pt>
    <dgm:pt modelId="{348BA6E0-1215-4B51-9718-74EA57654A09}" type="sibTrans" cxnId="{91AFAC37-345D-40AB-8E9C-D54CDA504FED}">
      <dgm:prSet/>
      <dgm:spPr/>
      <dgm:t>
        <a:bodyPr/>
        <a:lstStyle/>
        <a:p>
          <a:endParaRPr lang="en-US"/>
        </a:p>
      </dgm:t>
    </dgm:pt>
    <dgm:pt modelId="{0F49A8AB-1A1C-4F32-8CCA-D7D0CE688E78}">
      <dgm:prSet/>
      <dgm:spPr/>
      <dgm:t>
        <a:bodyPr/>
        <a:lstStyle/>
        <a:p>
          <a:r>
            <a:rPr lang="en-US" b="0" i="0" baseline="0" dirty="0"/>
            <a:t>Research Gap </a:t>
          </a:r>
          <a:endParaRPr lang="en-US" dirty="0"/>
        </a:p>
      </dgm:t>
    </dgm:pt>
    <dgm:pt modelId="{1EF1CC42-3275-475B-94F5-AF6218862637}" type="parTrans" cxnId="{78BF0652-A6C2-4E7B-9EB8-1CB1A8B57730}">
      <dgm:prSet/>
      <dgm:spPr/>
      <dgm:t>
        <a:bodyPr/>
        <a:lstStyle/>
        <a:p>
          <a:endParaRPr lang="en-US"/>
        </a:p>
      </dgm:t>
    </dgm:pt>
    <dgm:pt modelId="{73C13E81-3BD5-4C78-AC7D-DCA00EC7AF42}" type="sibTrans" cxnId="{78BF0652-A6C2-4E7B-9EB8-1CB1A8B57730}">
      <dgm:prSet/>
      <dgm:spPr/>
      <dgm:t>
        <a:bodyPr/>
        <a:lstStyle/>
        <a:p>
          <a:endParaRPr lang="en-US"/>
        </a:p>
      </dgm:t>
    </dgm:pt>
    <dgm:pt modelId="{BBB364BB-78CB-4A65-996E-0C443077AF62}">
      <dgm:prSet/>
      <dgm:spPr/>
      <dgm:t>
        <a:bodyPr/>
        <a:lstStyle/>
        <a:p>
          <a:r>
            <a:rPr lang="en-US" b="0" i="0" baseline="0" dirty="0"/>
            <a:t>Project’s Aim</a:t>
          </a:r>
          <a:endParaRPr lang="en-US" dirty="0"/>
        </a:p>
      </dgm:t>
    </dgm:pt>
    <dgm:pt modelId="{D7D175DF-0E4C-4B0D-85EE-81E4DBB23411}" type="parTrans" cxnId="{BFB9F3EF-78DD-429A-95F7-9FE04102A064}">
      <dgm:prSet/>
      <dgm:spPr/>
      <dgm:t>
        <a:bodyPr/>
        <a:lstStyle/>
        <a:p>
          <a:endParaRPr lang="en-US"/>
        </a:p>
      </dgm:t>
    </dgm:pt>
    <dgm:pt modelId="{64FB7C8B-D6D1-4989-BA79-434094314184}" type="sibTrans" cxnId="{BFB9F3EF-78DD-429A-95F7-9FE04102A064}">
      <dgm:prSet/>
      <dgm:spPr/>
      <dgm:t>
        <a:bodyPr/>
        <a:lstStyle/>
        <a:p>
          <a:endParaRPr lang="en-US"/>
        </a:p>
      </dgm:t>
    </dgm:pt>
    <dgm:pt modelId="{DE3CB556-D712-4242-B0B6-23A6428F702C}">
      <dgm:prSet/>
      <dgm:spPr/>
      <dgm:t>
        <a:bodyPr/>
        <a:lstStyle/>
        <a:p>
          <a:r>
            <a:rPr lang="en-US" b="0" i="0" baseline="0" dirty="0"/>
            <a:t>System Design</a:t>
          </a:r>
          <a:endParaRPr lang="en-US" dirty="0"/>
        </a:p>
      </dgm:t>
    </dgm:pt>
    <dgm:pt modelId="{9468355A-85A0-43CD-8837-67F9FD16D3AE}" type="parTrans" cxnId="{A4E98AB3-290B-48D9-A854-159710687038}">
      <dgm:prSet/>
      <dgm:spPr/>
      <dgm:t>
        <a:bodyPr/>
        <a:lstStyle/>
        <a:p>
          <a:endParaRPr lang="en-US"/>
        </a:p>
      </dgm:t>
    </dgm:pt>
    <dgm:pt modelId="{7A594551-8AA7-4539-B267-045F3591CF3E}" type="sibTrans" cxnId="{A4E98AB3-290B-48D9-A854-159710687038}">
      <dgm:prSet/>
      <dgm:spPr/>
      <dgm:t>
        <a:bodyPr/>
        <a:lstStyle/>
        <a:p>
          <a:endParaRPr lang="en-US"/>
        </a:p>
      </dgm:t>
    </dgm:pt>
    <dgm:pt modelId="{728C2245-91A5-4E0E-B493-0575B87221A0}">
      <dgm:prSet/>
      <dgm:spPr/>
      <dgm:t>
        <a:bodyPr/>
        <a:lstStyle/>
        <a:p>
          <a:r>
            <a:rPr lang="en-US" dirty="0"/>
            <a:t>Implementation</a:t>
          </a:r>
        </a:p>
      </dgm:t>
    </dgm:pt>
    <dgm:pt modelId="{2930AF44-4491-4B3C-8351-2F7BB9F89DEA}" type="parTrans" cxnId="{3B3D7260-DC37-43C4-87AE-D704EA414EE5}">
      <dgm:prSet/>
      <dgm:spPr/>
      <dgm:t>
        <a:bodyPr/>
        <a:lstStyle/>
        <a:p>
          <a:endParaRPr lang="en-US"/>
        </a:p>
      </dgm:t>
    </dgm:pt>
    <dgm:pt modelId="{A0AEB45E-762E-4F38-805D-70F32CA0EAC2}" type="sibTrans" cxnId="{3B3D7260-DC37-43C4-87AE-D704EA414EE5}">
      <dgm:prSet/>
      <dgm:spPr/>
      <dgm:t>
        <a:bodyPr/>
        <a:lstStyle/>
        <a:p>
          <a:endParaRPr lang="en-US"/>
        </a:p>
      </dgm:t>
    </dgm:pt>
    <dgm:pt modelId="{8A824F8A-8CA3-4FF7-84B4-FC3CBC5E1BA7}">
      <dgm:prSet/>
      <dgm:spPr/>
      <dgm:t>
        <a:bodyPr/>
        <a:lstStyle/>
        <a:p>
          <a:r>
            <a:rPr lang="en-US" b="0" i="0" baseline="0" dirty="0"/>
            <a:t>Testing and Evaluation</a:t>
          </a:r>
          <a:endParaRPr lang="en-US" dirty="0"/>
        </a:p>
      </dgm:t>
    </dgm:pt>
    <dgm:pt modelId="{82D2FAAA-1FE3-4C71-A682-D38F91114026}" type="parTrans" cxnId="{5D471A34-7235-4770-828D-0E630DD4F7AE}">
      <dgm:prSet/>
      <dgm:spPr/>
      <dgm:t>
        <a:bodyPr/>
        <a:lstStyle/>
        <a:p>
          <a:endParaRPr lang="en-US"/>
        </a:p>
      </dgm:t>
    </dgm:pt>
    <dgm:pt modelId="{57D7AF78-735F-49DB-8159-D2E73BC5EC78}" type="sibTrans" cxnId="{5D471A34-7235-4770-828D-0E630DD4F7AE}">
      <dgm:prSet/>
      <dgm:spPr/>
      <dgm:t>
        <a:bodyPr/>
        <a:lstStyle/>
        <a:p>
          <a:endParaRPr lang="en-US"/>
        </a:p>
      </dgm:t>
    </dgm:pt>
    <dgm:pt modelId="{B835E1B4-59EF-4D68-9133-91BBDA3F9ACB}">
      <dgm:prSet/>
      <dgm:spPr/>
      <dgm:t>
        <a:bodyPr/>
        <a:lstStyle/>
        <a:p>
          <a:r>
            <a:rPr lang="en-US" b="0" i="0" baseline="0" dirty="0"/>
            <a:t>Limitations</a:t>
          </a:r>
          <a:endParaRPr lang="en-US" dirty="0"/>
        </a:p>
      </dgm:t>
    </dgm:pt>
    <dgm:pt modelId="{B2D1658B-2999-4353-84AE-AB78312A1B9E}" type="parTrans" cxnId="{462DAF23-B4E7-45BE-A4C5-490773035EF8}">
      <dgm:prSet/>
      <dgm:spPr/>
      <dgm:t>
        <a:bodyPr/>
        <a:lstStyle/>
        <a:p>
          <a:endParaRPr lang="en-US"/>
        </a:p>
      </dgm:t>
    </dgm:pt>
    <dgm:pt modelId="{7E5D8855-6014-4668-8AA4-078C3DC3C1E9}" type="sibTrans" cxnId="{462DAF23-B4E7-45BE-A4C5-490773035EF8}">
      <dgm:prSet/>
      <dgm:spPr/>
      <dgm:t>
        <a:bodyPr/>
        <a:lstStyle/>
        <a:p>
          <a:endParaRPr lang="en-US"/>
        </a:p>
      </dgm:t>
    </dgm:pt>
    <dgm:pt modelId="{C10991DC-F558-4573-8C58-C472A06971E0}">
      <dgm:prSet/>
      <dgm:spPr/>
      <dgm:t>
        <a:bodyPr/>
        <a:lstStyle/>
        <a:p>
          <a:r>
            <a:rPr lang="en-US" b="0" i="0" baseline="0" dirty="0"/>
            <a:t>Business Canvas Model</a:t>
          </a:r>
          <a:endParaRPr lang="en-US" dirty="0"/>
        </a:p>
      </dgm:t>
    </dgm:pt>
    <dgm:pt modelId="{D575EFC9-0207-4FDD-851F-C5042AAE41C9}" type="parTrans" cxnId="{5F88FCDE-DFC8-42A3-9E18-AE0D0193F5F6}">
      <dgm:prSet/>
      <dgm:spPr/>
      <dgm:t>
        <a:bodyPr/>
        <a:lstStyle/>
        <a:p>
          <a:endParaRPr lang="en-US"/>
        </a:p>
      </dgm:t>
    </dgm:pt>
    <dgm:pt modelId="{98F67589-D424-4CB9-8CD2-69BF8F606BD2}" type="sibTrans" cxnId="{5F88FCDE-DFC8-42A3-9E18-AE0D0193F5F6}">
      <dgm:prSet/>
      <dgm:spPr/>
      <dgm:t>
        <a:bodyPr/>
        <a:lstStyle/>
        <a:p>
          <a:endParaRPr lang="en-US"/>
        </a:p>
      </dgm:t>
    </dgm:pt>
    <dgm:pt modelId="{1F2EBAB8-80FC-4547-A1EC-9D6644B49294}">
      <dgm:prSet/>
      <dgm:spPr/>
      <dgm:t>
        <a:bodyPr/>
        <a:lstStyle/>
        <a:p>
          <a:r>
            <a:rPr lang="en-US" b="0" i="0" baseline="0" dirty="0"/>
            <a:t>Conclusion</a:t>
          </a:r>
          <a:endParaRPr lang="en-US" dirty="0"/>
        </a:p>
      </dgm:t>
    </dgm:pt>
    <dgm:pt modelId="{8604B9AE-E526-4F8F-9717-9B6E390137C1}" type="parTrans" cxnId="{2269FF48-A040-4D8E-B3BE-FDD0DE760375}">
      <dgm:prSet/>
      <dgm:spPr/>
      <dgm:t>
        <a:bodyPr/>
        <a:lstStyle/>
        <a:p>
          <a:endParaRPr lang="en-US"/>
        </a:p>
      </dgm:t>
    </dgm:pt>
    <dgm:pt modelId="{63A32773-D336-4822-AF69-5608993D9AED}" type="sibTrans" cxnId="{2269FF48-A040-4D8E-B3BE-FDD0DE760375}">
      <dgm:prSet/>
      <dgm:spPr/>
      <dgm:t>
        <a:bodyPr/>
        <a:lstStyle/>
        <a:p>
          <a:endParaRPr lang="en-US"/>
        </a:p>
      </dgm:t>
    </dgm:pt>
    <dgm:pt modelId="{3E78052D-C634-4A80-A129-6C728016E8CF}">
      <dgm:prSet/>
      <dgm:spPr/>
      <dgm:t>
        <a:bodyPr/>
        <a:lstStyle/>
        <a:p>
          <a:r>
            <a:rPr lang="en-US" b="0" i="0" baseline="0" dirty="0"/>
            <a:t>Individual Contribution</a:t>
          </a:r>
          <a:endParaRPr lang="en-US" dirty="0"/>
        </a:p>
      </dgm:t>
    </dgm:pt>
    <dgm:pt modelId="{8F4E106D-99A9-4035-8DE8-630F7E299823}" type="parTrans" cxnId="{E7962E75-0553-40D4-AF4A-B9278F4AF429}">
      <dgm:prSet/>
      <dgm:spPr/>
      <dgm:t>
        <a:bodyPr/>
        <a:lstStyle/>
        <a:p>
          <a:endParaRPr lang="en-US"/>
        </a:p>
      </dgm:t>
    </dgm:pt>
    <dgm:pt modelId="{87DFD7C7-6203-414A-9222-C0C9E461DD71}" type="sibTrans" cxnId="{E7962E75-0553-40D4-AF4A-B9278F4AF429}">
      <dgm:prSet/>
      <dgm:spPr/>
      <dgm:t>
        <a:bodyPr/>
        <a:lstStyle/>
        <a:p>
          <a:endParaRPr lang="en-US"/>
        </a:p>
      </dgm:t>
    </dgm:pt>
    <dgm:pt modelId="{0F973DEE-8600-420D-949D-13BB8CF9E21F}">
      <dgm:prSet/>
      <dgm:spPr/>
      <dgm:t>
        <a:bodyPr/>
        <a:lstStyle/>
        <a:p>
          <a:r>
            <a:rPr lang="en-US" dirty="0"/>
            <a:t>Summary</a:t>
          </a:r>
        </a:p>
      </dgm:t>
    </dgm:pt>
    <dgm:pt modelId="{ED3F8DB3-79B6-44B3-A1D4-63E833E45FB9}" type="parTrans" cxnId="{28EE1095-6CC6-41FE-B916-1684E1BE8F4C}">
      <dgm:prSet/>
      <dgm:spPr/>
      <dgm:t>
        <a:bodyPr/>
        <a:lstStyle/>
        <a:p>
          <a:endParaRPr lang="en-US"/>
        </a:p>
      </dgm:t>
    </dgm:pt>
    <dgm:pt modelId="{7F6EE579-1C44-4257-9CAA-A5E2B9DEA676}" type="sibTrans" cxnId="{28EE1095-6CC6-41FE-B916-1684E1BE8F4C}">
      <dgm:prSet/>
      <dgm:spPr/>
      <dgm:t>
        <a:bodyPr/>
        <a:lstStyle/>
        <a:p>
          <a:endParaRPr lang="en-US"/>
        </a:p>
      </dgm:t>
    </dgm:pt>
    <dgm:pt modelId="{A295D8A1-7297-480C-A533-F27955424A25}">
      <dgm:prSet/>
      <dgm:spPr/>
      <dgm:t>
        <a:bodyPr/>
        <a:lstStyle/>
        <a:p>
          <a:r>
            <a:rPr lang="en-US" b="0" i="0" baseline="0" dirty="0"/>
            <a:t>Future Enhancements</a:t>
          </a:r>
          <a:endParaRPr lang="en-US" dirty="0"/>
        </a:p>
      </dgm:t>
    </dgm:pt>
    <dgm:pt modelId="{18474BF1-C104-448A-946F-33F3F7B623B4}" type="parTrans" cxnId="{79C33D58-CD49-4982-900C-C2AFD824566D}">
      <dgm:prSet/>
      <dgm:spPr/>
      <dgm:t>
        <a:bodyPr/>
        <a:lstStyle/>
        <a:p>
          <a:endParaRPr lang="en-US"/>
        </a:p>
      </dgm:t>
    </dgm:pt>
    <dgm:pt modelId="{C0969D8B-9072-4393-AB90-9CACB3B48B46}" type="sibTrans" cxnId="{79C33D58-CD49-4982-900C-C2AFD824566D}">
      <dgm:prSet/>
      <dgm:spPr/>
      <dgm:t>
        <a:bodyPr/>
        <a:lstStyle/>
        <a:p>
          <a:endParaRPr lang="en-US"/>
        </a:p>
      </dgm:t>
    </dgm:pt>
    <dgm:pt modelId="{2947D314-A711-47D7-A7A1-23A021A520E8}">
      <dgm:prSet/>
      <dgm:spPr/>
      <dgm:t>
        <a:bodyPr/>
        <a:lstStyle/>
        <a:p>
          <a:r>
            <a:rPr lang="en-US" dirty="0"/>
            <a:t>Demonstration</a:t>
          </a:r>
        </a:p>
      </dgm:t>
    </dgm:pt>
    <dgm:pt modelId="{E0807EC9-9180-4960-927D-986662A81E4B}" type="parTrans" cxnId="{7CA0F8C4-352E-4C0C-9F5D-DCF71726E1E0}">
      <dgm:prSet/>
      <dgm:spPr/>
      <dgm:t>
        <a:bodyPr/>
        <a:lstStyle/>
        <a:p>
          <a:endParaRPr lang="en-US"/>
        </a:p>
      </dgm:t>
    </dgm:pt>
    <dgm:pt modelId="{7B934582-1EC5-479F-8853-3F8789BE258B}" type="sibTrans" cxnId="{7CA0F8C4-352E-4C0C-9F5D-DCF71726E1E0}">
      <dgm:prSet/>
      <dgm:spPr/>
      <dgm:t>
        <a:bodyPr/>
        <a:lstStyle/>
        <a:p>
          <a:endParaRPr lang="en-US"/>
        </a:p>
      </dgm:t>
    </dgm:pt>
    <dgm:pt modelId="{92AE09B8-283B-4F7E-9466-7DB604069E91}" type="pres">
      <dgm:prSet presAssocID="{A6155FF7-F53D-4EA6-AA91-FF728B08CC49}" presName="vert0" presStyleCnt="0">
        <dgm:presLayoutVars>
          <dgm:dir/>
          <dgm:animOne val="branch"/>
          <dgm:animLvl val="lvl"/>
        </dgm:presLayoutVars>
      </dgm:prSet>
      <dgm:spPr/>
    </dgm:pt>
    <dgm:pt modelId="{6828D089-260F-47B9-86DB-4ECF54CA2C66}" type="pres">
      <dgm:prSet presAssocID="{BAF817FD-E48B-4F20-8360-75D3EA15E9EC}" presName="thickLine" presStyleLbl="alignNode1" presStyleIdx="0" presStyleCnt="13"/>
      <dgm:spPr/>
    </dgm:pt>
    <dgm:pt modelId="{A349FF06-7545-4FA1-AC5E-FEBA06ABFEB9}" type="pres">
      <dgm:prSet presAssocID="{BAF817FD-E48B-4F20-8360-75D3EA15E9EC}" presName="horz1" presStyleCnt="0"/>
      <dgm:spPr/>
    </dgm:pt>
    <dgm:pt modelId="{5172FB82-DEAE-4903-9CF7-12C49344A601}" type="pres">
      <dgm:prSet presAssocID="{BAF817FD-E48B-4F20-8360-75D3EA15E9EC}" presName="tx1" presStyleLbl="revTx" presStyleIdx="0" presStyleCnt="13"/>
      <dgm:spPr/>
    </dgm:pt>
    <dgm:pt modelId="{D004DC7D-94CC-492E-ADD3-A23FA71ABE6B}" type="pres">
      <dgm:prSet presAssocID="{BAF817FD-E48B-4F20-8360-75D3EA15E9EC}" presName="vert1" presStyleCnt="0"/>
      <dgm:spPr/>
    </dgm:pt>
    <dgm:pt modelId="{D7532E7D-B007-4AA4-B008-5F7331017469}" type="pres">
      <dgm:prSet presAssocID="{0F49A8AB-1A1C-4F32-8CCA-D7D0CE688E78}" presName="thickLine" presStyleLbl="alignNode1" presStyleIdx="1" presStyleCnt="13"/>
      <dgm:spPr/>
    </dgm:pt>
    <dgm:pt modelId="{04BED48F-45E0-41DC-893B-C2C7CF0142D6}" type="pres">
      <dgm:prSet presAssocID="{0F49A8AB-1A1C-4F32-8CCA-D7D0CE688E78}" presName="horz1" presStyleCnt="0"/>
      <dgm:spPr/>
    </dgm:pt>
    <dgm:pt modelId="{1D2C48F1-54E9-4B40-AF91-E8010D4D38C2}" type="pres">
      <dgm:prSet presAssocID="{0F49A8AB-1A1C-4F32-8CCA-D7D0CE688E78}" presName="tx1" presStyleLbl="revTx" presStyleIdx="1" presStyleCnt="13"/>
      <dgm:spPr/>
    </dgm:pt>
    <dgm:pt modelId="{65868502-EDC5-48A7-BE54-54BD3417C498}" type="pres">
      <dgm:prSet presAssocID="{0F49A8AB-1A1C-4F32-8CCA-D7D0CE688E78}" presName="vert1" presStyleCnt="0"/>
      <dgm:spPr/>
    </dgm:pt>
    <dgm:pt modelId="{6ACF6A38-AEC0-4F58-836B-F9646000CF8E}" type="pres">
      <dgm:prSet presAssocID="{BBB364BB-78CB-4A65-996E-0C443077AF62}" presName="thickLine" presStyleLbl="alignNode1" presStyleIdx="2" presStyleCnt="13"/>
      <dgm:spPr/>
    </dgm:pt>
    <dgm:pt modelId="{B371D7F7-B1BA-4C0B-9B6A-C9CE4735BFD4}" type="pres">
      <dgm:prSet presAssocID="{BBB364BB-78CB-4A65-996E-0C443077AF62}" presName="horz1" presStyleCnt="0"/>
      <dgm:spPr/>
    </dgm:pt>
    <dgm:pt modelId="{F7D2E666-7FDA-4E2B-AFA4-CD792C8974E4}" type="pres">
      <dgm:prSet presAssocID="{BBB364BB-78CB-4A65-996E-0C443077AF62}" presName="tx1" presStyleLbl="revTx" presStyleIdx="2" presStyleCnt="13"/>
      <dgm:spPr/>
    </dgm:pt>
    <dgm:pt modelId="{FCE8A51D-CF2F-4DDE-AA3C-64D7B8080448}" type="pres">
      <dgm:prSet presAssocID="{BBB364BB-78CB-4A65-996E-0C443077AF62}" presName="vert1" presStyleCnt="0"/>
      <dgm:spPr/>
    </dgm:pt>
    <dgm:pt modelId="{D18595C3-D4B5-4B16-9744-156DDEC1591E}" type="pres">
      <dgm:prSet presAssocID="{DE3CB556-D712-4242-B0B6-23A6428F702C}" presName="thickLine" presStyleLbl="alignNode1" presStyleIdx="3" presStyleCnt="13"/>
      <dgm:spPr/>
    </dgm:pt>
    <dgm:pt modelId="{88890498-BB68-44A4-AFDF-6E9C42A374D2}" type="pres">
      <dgm:prSet presAssocID="{DE3CB556-D712-4242-B0B6-23A6428F702C}" presName="horz1" presStyleCnt="0"/>
      <dgm:spPr/>
    </dgm:pt>
    <dgm:pt modelId="{33C4D35A-2DB3-4DA0-9F3E-573876FEC3FD}" type="pres">
      <dgm:prSet presAssocID="{DE3CB556-D712-4242-B0B6-23A6428F702C}" presName="tx1" presStyleLbl="revTx" presStyleIdx="3" presStyleCnt="13"/>
      <dgm:spPr/>
    </dgm:pt>
    <dgm:pt modelId="{3422F7CC-C8FC-49E2-9529-73611F3FE869}" type="pres">
      <dgm:prSet presAssocID="{DE3CB556-D712-4242-B0B6-23A6428F702C}" presName="vert1" presStyleCnt="0"/>
      <dgm:spPr/>
    </dgm:pt>
    <dgm:pt modelId="{FA17A31E-F68A-45C7-AA51-FD2F4EFCFD21}" type="pres">
      <dgm:prSet presAssocID="{728C2245-91A5-4E0E-B493-0575B87221A0}" presName="thickLine" presStyleLbl="alignNode1" presStyleIdx="4" presStyleCnt="13"/>
      <dgm:spPr/>
    </dgm:pt>
    <dgm:pt modelId="{165BC0BA-01E1-4E9F-BED7-609EB068A731}" type="pres">
      <dgm:prSet presAssocID="{728C2245-91A5-4E0E-B493-0575B87221A0}" presName="horz1" presStyleCnt="0"/>
      <dgm:spPr/>
    </dgm:pt>
    <dgm:pt modelId="{E9D0526C-1E63-4ADC-AD71-86271171DCE6}" type="pres">
      <dgm:prSet presAssocID="{728C2245-91A5-4E0E-B493-0575B87221A0}" presName="tx1" presStyleLbl="revTx" presStyleIdx="4" presStyleCnt="13"/>
      <dgm:spPr/>
    </dgm:pt>
    <dgm:pt modelId="{4F8F2106-5E38-4B4D-A5A9-60455277B401}" type="pres">
      <dgm:prSet presAssocID="{728C2245-91A5-4E0E-B493-0575B87221A0}" presName="vert1" presStyleCnt="0"/>
      <dgm:spPr/>
    </dgm:pt>
    <dgm:pt modelId="{0948AE47-73E5-446C-AABB-F4740B3E5A54}" type="pres">
      <dgm:prSet presAssocID="{8A824F8A-8CA3-4FF7-84B4-FC3CBC5E1BA7}" presName="thickLine" presStyleLbl="alignNode1" presStyleIdx="5" presStyleCnt="13"/>
      <dgm:spPr/>
    </dgm:pt>
    <dgm:pt modelId="{FA193D9D-DF4C-4426-814B-40EFBA0A630E}" type="pres">
      <dgm:prSet presAssocID="{8A824F8A-8CA3-4FF7-84B4-FC3CBC5E1BA7}" presName="horz1" presStyleCnt="0"/>
      <dgm:spPr/>
    </dgm:pt>
    <dgm:pt modelId="{69429262-39B9-4AF7-AB1B-57CF8FF7DB11}" type="pres">
      <dgm:prSet presAssocID="{8A824F8A-8CA3-4FF7-84B4-FC3CBC5E1BA7}" presName="tx1" presStyleLbl="revTx" presStyleIdx="5" presStyleCnt="13"/>
      <dgm:spPr/>
    </dgm:pt>
    <dgm:pt modelId="{304A5B74-E499-4CA3-BFC0-507D8BDABE4E}" type="pres">
      <dgm:prSet presAssocID="{8A824F8A-8CA3-4FF7-84B4-FC3CBC5E1BA7}" presName="vert1" presStyleCnt="0"/>
      <dgm:spPr/>
    </dgm:pt>
    <dgm:pt modelId="{7634D9A2-64C3-4D53-966B-2180ABA7D654}" type="pres">
      <dgm:prSet presAssocID="{B835E1B4-59EF-4D68-9133-91BBDA3F9ACB}" presName="thickLine" presStyleLbl="alignNode1" presStyleIdx="6" presStyleCnt="13"/>
      <dgm:spPr/>
    </dgm:pt>
    <dgm:pt modelId="{15712229-FC8E-49E1-A3E6-C82DE0101705}" type="pres">
      <dgm:prSet presAssocID="{B835E1B4-59EF-4D68-9133-91BBDA3F9ACB}" presName="horz1" presStyleCnt="0"/>
      <dgm:spPr/>
    </dgm:pt>
    <dgm:pt modelId="{7483BE8B-0ECF-4B72-A6CA-108DF109FEA0}" type="pres">
      <dgm:prSet presAssocID="{B835E1B4-59EF-4D68-9133-91BBDA3F9ACB}" presName="tx1" presStyleLbl="revTx" presStyleIdx="6" presStyleCnt="13"/>
      <dgm:spPr/>
    </dgm:pt>
    <dgm:pt modelId="{D803216D-DB12-4E8D-9C9A-6D90D542BFD6}" type="pres">
      <dgm:prSet presAssocID="{B835E1B4-59EF-4D68-9133-91BBDA3F9ACB}" presName="vert1" presStyleCnt="0"/>
      <dgm:spPr/>
    </dgm:pt>
    <dgm:pt modelId="{236AE2B2-F698-4E1B-87CB-87942E63E0A1}" type="pres">
      <dgm:prSet presAssocID="{A295D8A1-7297-480C-A533-F27955424A25}" presName="thickLine" presStyleLbl="alignNode1" presStyleIdx="7" presStyleCnt="13"/>
      <dgm:spPr/>
    </dgm:pt>
    <dgm:pt modelId="{E50CE3BB-D2C6-4083-83BC-A7FA18791C08}" type="pres">
      <dgm:prSet presAssocID="{A295D8A1-7297-480C-A533-F27955424A25}" presName="horz1" presStyleCnt="0"/>
      <dgm:spPr/>
    </dgm:pt>
    <dgm:pt modelId="{74EC576D-1D5D-4F87-A50D-F9A5C78BA21A}" type="pres">
      <dgm:prSet presAssocID="{A295D8A1-7297-480C-A533-F27955424A25}" presName="tx1" presStyleLbl="revTx" presStyleIdx="7" presStyleCnt="13"/>
      <dgm:spPr/>
    </dgm:pt>
    <dgm:pt modelId="{472D27ED-A3CC-4881-BD55-E9D096B44EF8}" type="pres">
      <dgm:prSet presAssocID="{A295D8A1-7297-480C-A533-F27955424A25}" presName="vert1" presStyleCnt="0"/>
      <dgm:spPr/>
    </dgm:pt>
    <dgm:pt modelId="{71D5357D-F825-4064-9939-7E797A9EB947}" type="pres">
      <dgm:prSet presAssocID="{C10991DC-F558-4573-8C58-C472A06971E0}" presName="thickLine" presStyleLbl="alignNode1" presStyleIdx="8" presStyleCnt="13"/>
      <dgm:spPr/>
    </dgm:pt>
    <dgm:pt modelId="{8F093553-B1B3-4241-BB83-672A0F210326}" type="pres">
      <dgm:prSet presAssocID="{C10991DC-F558-4573-8C58-C472A06971E0}" presName="horz1" presStyleCnt="0"/>
      <dgm:spPr/>
    </dgm:pt>
    <dgm:pt modelId="{74946467-A1E4-4B58-B85E-D569DBD9B5C7}" type="pres">
      <dgm:prSet presAssocID="{C10991DC-F558-4573-8C58-C472A06971E0}" presName="tx1" presStyleLbl="revTx" presStyleIdx="8" presStyleCnt="13"/>
      <dgm:spPr/>
    </dgm:pt>
    <dgm:pt modelId="{FA44DE40-A877-4D2F-B187-F4A8C1A4ADFC}" type="pres">
      <dgm:prSet presAssocID="{C10991DC-F558-4573-8C58-C472A06971E0}" presName="vert1" presStyleCnt="0"/>
      <dgm:spPr/>
    </dgm:pt>
    <dgm:pt modelId="{A37E02DB-41FF-4654-AC5B-B62FADBEEED5}" type="pres">
      <dgm:prSet presAssocID="{1F2EBAB8-80FC-4547-A1EC-9D6644B49294}" presName="thickLine" presStyleLbl="alignNode1" presStyleIdx="9" presStyleCnt="13"/>
      <dgm:spPr/>
    </dgm:pt>
    <dgm:pt modelId="{DA45AA83-278C-4DA6-9423-6DCBED1C8A09}" type="pres">
      <dgm:prSet presAssocID="{1F2EBAB8-80FC-4547-A1EC-9D6644B49294}" presName="horz1" presStyleCnt="0"/>
      <dgm:spPr/>
    </dgm:pt>
    <dgm:pt modelId="{1E1CD776-3B8F-4584-95B0-989295448C7F}" type="pres">
      <dgm:prSet presAssocID="{1F2EBAB8-80FC-4547-A1EC-9D6644B49294}" presName="tx1" presStyleLbl="revTx" presStyleIdx="9" presStyleCnt="13"/>
      <dgm:spPr/>
    </dgm:pt>
    <dgm:pt modelId="{ACA176A5-4190-44AF-9ED1-30CA830203AD}" type="pres">
      <dgm:prSet presAssocID="{1F2EBAB8-80FC-4547-A1EC-9D6644B49294}" presName="vert1" presStyleCnt="0"/>
      <dgm:spPr/>
    </dgm:pt>
    <dgm:pt modelId="{B0C8456E-CEB0-4408-B3F4-20E0FB42B197}" type="pres">
      <dgm:prSet presAssocID="{3E78052D-C634-4A80-A129-6C728016E8CF}" presName="thickLine" presStyleLbl="alignNode1" presStyleIdx="10" presStyleCnt="13"/>
      <dgm:spPr/>
    </dgm:pt>
    <dgm:pt modelId="{8CCA115E-0A1F-446D-B1D6-D7AE78EDEB58}" type="pres">
      <dgm:prSet presAssocID="{3E78052D-C634-4A80-A129-6C728016E8CF}" presName="horz1" presStyleCnt="0"/>
      <dgm:spPr/>
    </dgm:pt>
    <dgm:pt modelId="{8FF4F602-FA94-4D9E-9A66-2E7B4CFF392C}" type="pres">
      <dgm:prSet presAssocID="{3E78052D-C634-4A80-A129-6C728016E8CF}" presName="tx1" presStyleLbl="revTx" presStyleIdx="10" presStyleCnt="13"/>
      <dgm:spPr/>
    </dgm:pt>
    <dgm:pt modelId="{2CB714C3-BBFB-40BB-A9EE-93EC62B51B2B}" type="pres">
      <dgm:prSet presAssocID="{3E78052D-C634-4A80-A129-6C728016E8CF}" presName="vert1" presStyleCnt="0"/>
      <dgm:spPr/>
    </dgm:pt>
    <dgm:pt modelId="{614C9A07-8CD2-4570-9E7F-E4DF13C92264}" type="pres">
      <dgm:prSet presAssocID="{0F973DEE-8600-420D-949D-13BB8CF9E21F}" presName="thickLine" presStyleLbl="alignNode1" presStyleIdx="11" presStyleCnt="13"/>
      <dgm:spPr/>
    </dgm:pt>
    <dgm:pt modelId="{ED257DF9-9749-41F0-BF1D-4638A42B7C92}" type="pres">
      <dgm:prSet presAssocID="{0F973DEE-8600-420D-949D-13BB8CF9E21F}" presName="horz1" presStyleCnt="0"/>
      <dgm:spPr/>
    </dgm:pt>
    <dgm:pt modelId="{8F788E12-26EA-4DAD-B9AB-F0B98123263C}" type="pres">
      <dgm:prSet presAssocID="{0F973DEE-8600-420D-949D-13BB8CF9E21F}" presName="tx1" presStyleLbl="revTx" presStyleIdx="11" presStyleCnt="13"/>
      <dgm:spPr/>
    </dgm:pt>
    <dgm:pt modelId="{3343B1C1-C9BD-4A98-BD72-D868ED42EC61}" type="pres">
      <dgm:prSet presAssocID="{0F973DEE-8600-420D-949D-13BB8CF9E21F}" presName="vert1" presStyleCnt="0"/>
      <dgm:spPr/>
    </dgm:pt>
    <dgm:pt modelId="{160608D1-66E4-4D17-BA8E-D3F7A9FC67CF}" type="pres">
      <dgm:prSet presAssocID="{2947D314-A711-47D7-A7A1-23A021A520E8}" presName="thickLine" presStyleLbl="alignNode1" presStyleIdx="12" presStyleCnt="13"/>
      <dgm:spPr/>
    </dgm:pt>
    <dgm:pt modelId="{01A00579-A2BE-4793-BE07-CA9C97DB8670}" type="pres">
      <dgm:prSet presAssocID="{2947D314-A711-47D7-A7A1-23A021A520E8}" presName="horz1" presStyleCnt="0"/>
      <dgm:spPr/>
    </dgm:pt>
    <dgm:pt modelId="{546282FF-2354-4637-A5DC-DED169A19C5F}" type="pres">
      <dgm:prSet presAssocID="{2947D314-A711-47D7-A7A1-23A021A520E8}" presName="tx1" presStyleLbl="revTx" presStyleIdx="12" presStyleCnt="13"/>
      <dgm:spPr/>
    </dgm:pt>
    <dgm:pt modelId="{8CF093C2-81C9-46EB-B20A-89C0E9613B5B}" type="pres">
      <dgm:prSet presAssocID="{2947D314-A711-47D7-A7A1-23A021A520E8}" presName="vert1" presStyleCnt="0"/>
      <dgm:spPr/>
    </dgm:pt>
  </dgm:ptLst>
  <dgm:cxnLst>
    <dgm:cxn modelId="{680BE504-C0B0-48BD-B924-1F64E559460E}" type="presOf" srcId="{8A824F8A-8CA3-4FF7-84B4-FC3CBC5E1BA7}" destId="{69429262-39B9-4AF7-AB1B-57CF8FF7DB11}" srcOrd="0" destOrd="0" presId="urn:microsoft.com/office/officeart/2008/layout/LinedList"/>
    <dgm:cxn modelId="{41F3920E-FCED-44B1-87DF-634C8C7B652D}" type="presOf" srcId="{1F2EBAB8-80FC-4547-A1EC-9D6644B49294}" destId="{1E1CD776-3B8F-4584-95B0-989295448C7F}" srcOrd="0" destOrd="0" presId="urn:microsoft.com/office/officeart/2008/layout/LinedList"/>
    <dgm:cxn modelId="{781A8E1C-7C8E-4E4C-B6CF-2259B64EAC04}" type="presOf" srcId="{A6155FF7-F53D-4EA6-AA91-FF728B08CC49}" destId="{92AE09B8-283B-4F7E-9466-7DB604069E91}" srcOrd="0" destOrd="0" presId="urn:microsoft.com/office/officeart/2008/layout/LinedList"/>
    <dgm:cxn modelId="{F8BD4223-FE68-4C64-8133-6D952450CE43}" type="presOf" srcId="{3E78052D-C634-4A80-A129-6C728016E8CF}" destId="{8FF4F602-FA94-4D9E-9A66-2E7B4CFF392C}" srcOrd="0" destOrd="0" presId="urn:microsoft.com/office/officeart/2008/layout/LinedList"/>
    <dgm:cxn modelId="{462DAF23-B4E7-45BE-A4C5-490773035EF8}" srcId="{A6155FF7-F53D-4EA6-AA91-FF728B08CC49}" destId="{B835E1B4-59EF-4D68-9133-91BBDA3F9ACB}" srcOrd="6" destOrd="0" parTransId="{B2D1658B-2999-4353-84AE-AB78312A1B9E}" sibTransId="{7E5D8855-6014-4668-8AA4-078C3DC3C1E9}"/>
    <dgm:cxn modelId="{5D471A34-7235-4770-828D-0E630DD4F7AE}" srcId="{A6155FF7-F53D-4EA6-AA91-FF728B08CC49}" destId="{8A824F8A-8CA3-4FF7-84B4-FC3CBC5E1BA7}" srcOrd="5" destOrd="0" parTransId="{82D2FAAA-1FE3-4C71-A682-D38F91114026}" sibTransId="{57D7AF78-735F-49DB-8159-D2E73BC5EC78}"/>
    <dgm:cxn modelId="{91AFAC37-345D-40AB-8E9C-D54CDA504FED}" srcId="{A6155FF7-F53D-4EA6-AA91-FF728B08CC49}" destId="{BAF817FD-E48B-4F20-8360-75D3EA15E9EC}" srcOrd="0" destOrd="0" parTransId="{2AA7508C-081C-46A7-ACDA-3C1C467C074C}" sibTransId="{348BA6E0-1215-4B51-9718-74EA57654A09}"/>
    <dgm:cxn modelId="{6DDD345F-D5B9-4241-BA46-D68BA051C89D}" type="presOf" srcId="{C10991DC-F558-4573-8C58-C472A06971E0}" destId="{74946467-A1E4-4B58-B85E-D569DBD9B5C7}" srcOrd="0" destOrd="0" presId="urn:microsoft.com/office/officeart/2008/layout/LinedList"/>
    <dgm:cxn modelId="{3B3D7260-DC37-43C4-87AE-D704EA414EE5}" srcId="{A6155FF7-F53D-4EA6-AA91-FF728B08CC49}" destId="{728C2245-91A5-4E0E-B493-0575B87221A0}" srcOrd="4" destOrd="0" parTransId="{2930AF44-4491-4B3C-8351-2F7BB9F89DEA}" sibTransId="{A0AEB45E-762E-4F38-805D-70F32CA0EAC2}"/>
    <dgm:cxn modelId="{3991BB41-C076-4E64-B047-FA5964DF3F10}" type="presOf" srcId="{BBB364BB-78CB-4A65-996E-0C443077AF62}" destId="{F7D2E666-7FDA-4E2B-AFA4-CD792C8974E4}" srcOrd="0" destOrd="0" presId="urn:microsoft.com/office/officeart/2008/layout/LinedList"/>
    <dgm:cxn modelId="{2269FF48-A040-4D8E-B3BE-FDD0DE760375}" srcId="{A6155FF7-F53D-4EA6-AA91-FF728B08CC49}" destId="{1F2EBAB8-80FC-4547-A1EC-9D6644B49294}" srcOrd="9" destOrd="0" parTransId="{8604B9AE-E526-4F8F-9717-9B6E390137C1}" sibTransId="{63A32773-D336-4822-AF69-5608993D9AED}"/>
    <dgm:cxn modelId="{D4AFE86E-3B8A-4A7F-9D32-5242198B882F}" type="presOf" srcId="{0F973DEE-8600-420D-949D-13BB8CF9E21F}" destId="{8F788E12-26EA-4DAD-B9AB-F0B98123263C}" srcOrd="0" destOrd="0" presId="urn:microsoft.com/office/officeart/2008/layout/LinedList"/>
    <dgm:cxn modelId="{58AC6B4F-F07D-48A4-A7BD-54D78130431A}" type="presOf" srcId="{728C2245-91A5-4E0E-B493-0575B87221A0}" destId="{E9D0526C-1E63-4ADC-AD71-86271171DCE6}" srcOrd="0" destOrd="0" presId="urn:microsoft.com/office/officeart/2008/layout/LinedList"/>
    <dgm:cxn modelId="{78BF0652-A6C2-4E7B-9EB8-1CB1A8B57730}" srcId="{A6155FF7-F53D-4EA6-AA91-FF728B08CC49}" destId="{0F49A8AB-1A1C-4F32-8CCA-D7D0CE688E78}" srcOrd="1" destOrd="0" parTransId="{1EF1CC42-3275-475B-94F5-AF6218862637}" sibTransId="{73C13E81-3BD5-4C78-AC7D-DCA00EC7AF42}"/>
    <dgm:cxn modelId="{E7962E75-0553-40D4-AF4A-B9278F4AF429}" srcId="{A6155FF7-F53D-4EA6-AA91-FF728B08CC49}" destId="{3E78052D-C634-4A80-A129-6C728016E8CF}" srcOrd="10" destOrd="0" parTransId="{8F4E106D-99A9-4035-8DE8-630F7E299823}" sibTransId="{87DFD7C7-6203-414A-9222-C0C9E461DD71}"/>
    <dgm:cxn modelId="{79C33D58-CD49-4982-900C-C2AFD824566D}" srcId="{A6155FF7-F53D-4EA6-AA91-FF728B08CC49}" destId="{A295D8A1-7297-480C-A533-F27955424A25}" srcOrd="7" destOrd="0" parTransId="{18474BF1-C104-448A-946F-33F3F7B623B4}" sibTransId="{C0969D8B-9072-4393-AB90-9CACB3B48B46}"/>
    <dgm:cxn modelId="{8846B17C-9CD8-4D02-BE42-242E098E3887}" type="presOf" srcId="{DE3CB556-D712-4242-B0B6-23A6428F702C}" destId="{33C4D35A-2DB3-4DA0-9F3E-573876FEC3FD}" srcOrd="0" destOrd="0" presId="urn:microsoft.com/office/officeart/2008/layout/LinedList"/>
    <dgm:cxn modelId="{7C7D6A7E-280D-4405-B5CE-E105AA6A7A2C}" type="presOf" srcId="{0F49A8AB-1A1C-4F32-8CCA-D7D0CE688E78}" destId="{1D2C48F1-54E9-4B40-AF91-E8010D4D38C2}" srcOrd="0" destOrd="0" presId="urn:microsoft.com/office/officeart/2008/layout/LinedList"/>
    <dgm:cxn modelId="{28EE1095-6CC6-41FE-B916-1684E1BE8F4C}" srcId="{A6155FF7-F53D-4EA6-AA91-FF728B08CC49}" destId="{0F973DEE-8600-420D-949D-13BB8CF9E21F}" srcOrd="11" destOrd="0" parTransId="{ED3F8DB3-79B6-44B3-A1D4-63E833E45FB9}" sibTransId="{7F6EE579-1C44-4257-9CAA-A5E2B9DEA676}"/>
    <dgm:cxn modelId="{8BB0B4A1-D032-4022-B82C-B97FE3DEEB6E}" type="presOf" srcId="{A295D8A1-7297-480C-A533-F27955424A25}" destId="{74EC576D-1D5D-4F87-A50D-F9A5C78BA21A}" srcOrd="0" destOrd="0" presId="urn:microsoft.com/office/officeart/2008/layout/LinedList"/>
    <dgm:cxn modelId="{A4E98AB3-290B-48D9-A854-159710687038}" srcId="{A6155FF7-F53D-4EA6-AA91-FF728B08CC49}" destId="{DE3CB556-D712-4242-B0B6-23A6428F702C}" srcOrd="3" destOrd="0" parTransId="{9468355A-85A0-43CD-8837-67F9FD16D3AE}" sibTransId="{7A594551-8AA7-4539-B267-045F3591CF3E}"/>
    <dgm:cxn modelId="{7E7C9DBC-7E8B-4FDB-A7B2-A88BD4F84520}" type="presOf" srcId="{BAF817FD-E48B-4F20-8360-75D3EA15E9EC}" destId="{5172FB82-DEAE-4903-9CF7-12C49344A601}" srcOrd="0" destOrd="0" presId="urn:microsoft.com/office/officeart/2008/layout/LinedList"/>
    <dgm:cxn modelId="{7CA0F8C4-352E-4C0C-9F5D-DCF71726E1E0}" srcId="{A6155FF7-F53D-4EA6-AA91-FF728B08CC49}" destId="{2947D314-A711-47D7-A7A1-23A021A520E8}" srcOrd="12" destOrd="0" parTransId="{E0807EC9-9180-4960-927D-986662A81E4B}" sibTransId="{7B934582-1EC5-479F-8853-3F8789BE258B}"/>
    <dgm:cxn modelId="{5F88FCDE-DFC8-42A3-9E18-AE0D0193F5F6}" srcId="{A6155FF7-F53D-4EA6-AA91-FF728B08CC49}" destId="{C10991DC-F558-4573-8C58-C472A06971E0}" srcOrd="8" destOrd="0" parTransId="{D575EFC9-0207-4FDD-851F-C5042AAE41C9}" sibTransId="{98F67589-D424-4CB9-8CD2-69BF8F606BD2}"/>
    <dgm:cxn modelId="{127C77EB-D05D-4CF1-98B2-9F94A1888FD7}" type="presOf" srcId="{B835E1B4-59EF-4D68-9133-91BBDA3F9ACB}" destId="{7483BE8B-0ECF-4B72-A6CA-108DF109FEA0}" srcOrd="0" destOrd="0" presId="urn:microsoft.com/office/officeart/2008/layout/LinedList"/>
    <dgm:cxn modelId="{BFB9F3EF-78DD-429A-95F7-9FE04102A064}" srcId="{A6155FF7-F53D-4EA6-AA91-FF728B08CC49}" destId="{BBB364BB-78CB-4A65-996E-0C443077AF62}" srcOrd="2" destOrd="0" parTransId="{D7D175DF-0E4C-4B0D-85EE-81E4DBB23411}" sibTransId="{64FB7C8B-D6D1-4989-BA79-434094314184}"/>
    <dgm:cxn modelId="{506D4EF1-454F-443A-B00E-4BA1024B1770}" type="presOf" srcId="{2947D314-A711-47D7-A7A1-23A021A520E8}" destId="{546282FF-2354-4637-A5DC-DED169A19C5F}" srcOrd="0" destOrd="0" presId="urn:microsoft.com/office/officeart/2008/layout/LinedList"/>
    <dgm:cxn modelId="{0BCA64F5-2FEC-45B1-A768-4F44CCBCB2C2}" type="presParOf" srcId="{92AE09B8-283B-4F7E-9466-7DB604069E91}" destId="{6828D089-260F-47B9-86DB-4ECF54CA2C66}" srcOrd="0" destOrd="0" presId="urn:microsoft.com/office/officeart/2008/layout/LinedList"/>
    <dgm:cxn modelId="{D7AD60DB-C678-4645-A189-561E87F176AB}" type="presParOf" srcId="{92AE09B8-283B-4F7E-9466-7DB604069E91}" destId="{A349FF06-7545-4FA1-AC5E-FEBA06ABFEB9}" srcOrd="1" destOrd="0" presId="urn:microsoft.com/office/officeart/2008/layout/LinedList"/>
    <dgm:cxn modelId="{294DF6DB-B632-4557-9B5D-8D43F384176C}" type="presParOf" srcId="{A349FF06-7545-4FA1-AC5E-FEBA06ABFEB9}" destId="{5172FB82-DEAE-4903-9CF7-12C49344A601}" srcOrd="0" destOrd="0" presId="urn:microsoft.com/office/officeart/2008/layout/LinedList"/>
    <dgm:cxn modelId="{61FF9C8D-42B8-4B7C-A995-B120AAE527C3}" type="presParOf" srcId="{A349FF06-7545-4FA1-AC5E-FEBA06ABFEB9}" destId="{D004DC7D-94CC-492E-ADD3-A23FA71ABE6B}" srcOrd="1" destOrd="0" presId="urn:microsoft.com/office/officeart/2008/layout/LinedList"/>
    <dgm:cxn modelId="{5018C84E-274B-4CAF-BBD8-43CE26C78EB5}" type="presParOf" srcId="{92AE09B8-283B-4F7E-9466-7DB604069E91}" destId="{D7532E7D-B007-4AA4-B008-5F7331017469}" srcOrd="2" destOrd="0" presId="urn:microsoft.com/office/officeart/2008/layout/LinedList"/>
    <dgm:cxn modelId="{D0010937-F800-4998-9522-980CBCBB7375}" type="presParOf" srcId="{92AE09B8-283B-4F7E-9466-7DB604069E91}" destId="{04BED48F-45E0-41DC-893B-C2C7CF0142D6}" srcOrd="3" destOrd="0" presId="urn:microsoft.com/office/officeart/2008/layout/LinedList"/>
    <dgm:cxn modelId="{AFB6870E-A4B9-4580-B6F4-429333CABC28}" type="presParOf" srcId="{04BED48F-45E0-41DC-893B-C2C7CF0142D6}" destId="{1D2C48F1-54E9-4B40-AF91-E8010D4D38C2}" srcOrd="0" destOrd="0" presId="urn:microsoft.com/office/officeart/2008/layout/LinedList"/>
    <dgm:cxn modelId="{B4A5B376-2F7A-43CB-A1B0-ED419DAB12EF}" type="presParOf" srcId="{04BED48F-45E0-41DC-893B-C2C7CF0142D6}" destId="{65868502-EDC5-48A7-BE54-54BD3417C498}" srcOrd="1" destOrd="0" presId="urn:microsoft.com/office/officeart/2008/layout/LinedList"/>
    <dgm:cxn modelId="{D9F380E7-BDD8-4C93-9F10-4142263670FB}" type="presParOf" srcId="{92AE09B8-283B-4F7E-9466-7DB604069E91}" destId="{6ACF6A38-AEC0-4F58-836B-F9646000CF8E}" srcOrd="4" destOrd="0" presId="urn:microsoft.com/office/officeart/2008/layout/LinedList"/>
    <dgm:cxn modelId="{1C7A1C60-B877-4A02-85A5-51D88073E2F4}" type="presParOf" srcId="{92AE09B8-283B-4F7E-9466-7DB604069E91}" destId="{B371D7F7-B1BA-4C0B-9B6A-C9CE4735BFD4}" srcOrd="5" destOrd="0" presId="urn:microsoft.com/office/officeart/2008/layout/LinedList"/>
    <dgm:cxn modelId="{EAB370B0-9FEA-404B-9363-93B3E02563C1}" type="presParOf" srcId="{B371D7F7-B1BA-4C0B-9B6A-C9CE4735BFD4}" destId="{F7D2E666-7FDA-4E2B-AFA4-CD792C8974E4}" srcOrd="0" destOrd="0" presId="urn:microsoft.com/office/officeart/2008/layout/LinedList"/>
    <dgm:cxn modelId="{2B028118-BC20-4288-9477-2C2E1CC59E46}" type="presParOf" srcId="{B371D7F7-B1BA-4C0B-9B6A-C9CE4735BFD4}" destId="{FCE8A51D-CF2F-4DDE-AA3C-64D7B8080448}" srcOrd="1" destOrd="0" presId="urn:microsoft.com/office/officeart/2008/layout/LinedList"/>
    <dgm:cxn modelId="{FDF72C42-B791-47B2-AC7B-957E2E28B9D5}" type="presParOf" srcId="{92AE09B8-283B-4F7E-9466-7DB604069E91}" destId="{D18595C3-D4B5-4B16-9744-156DDEC1591E}" srcOrd="6" destOrd="0" presId="urn:microsoft.com/office/officeart/2008/layout/LinedList"/>
    <dgm:cxn modelId="{83A2DEFC-6523-47BC-94CC-1E2E2674418B}" type="presParOf" srcId="{92AE09B8-283B-4F7E-9466-7DB604069E91}" destId="{88890498-BB68-44A4-AFDF-6E9C42A374D2}" srcOrd="7" destOrd="0" presId="urn:microsoft.com/office/officeart/2008/layout/LinedList"/>
    <dgm:cxn modelId="{76598F66-BF49-40D6-870D-8679365EBE15}" type="presParOf" srcId="{88890498-BB68-44A4-AFDF-6E9C42A374D2}" destId="{33C4D35A-2DB3-4DA0-9F3E-573876FEC3FD}" srcOrd="0" destOrd="0" presId="urn:microsoft.com/office/officeart/2008/layout/LinedList"/>
    <dgm:cxn modelId="{9DB079E7-6AD5-429E-80BC-87781F15F9E0}" type="presParOf" srcId="{88890498-BB68-44A4-AFDF-6E9C42A374D2}" destId="{3422F7CC-C8FC-49E2-9529-73611F3FE869}" srcOrd="1" destOrd="0" presId="urn:microsoft.com/office/officeart/2008/layout/LinedList"/>
    <dgm:cxn modelId="{C66B7B23-A718-4303-879E-44ADAA2B5288}" type="presParOf" srcId="{92AE09B8-283B-4F7E-9466-7DB604069E91}" destId="{FA17A31E-F68A-45C7-AA51-FD2F4EFCFD21}" srcOrd="8" destOrd="0" presId="urn:microsoft.com/office/officeart/2008/layout/LinedList"/>
    <dgm:cxn modelId="{F5BC0CBF-95E2-4C8C-8683-8784E6D7C981}" type="presParOf" srcId="{92AE09B8-283B-4F7E-9466-7DB604069E91}" destId="{165BC0BA-01E1-4E9F-BED7-609EB068A731}" srcOrd="9" destOrd="0" presId="urn:microsoft.com/office/officeart/2008/layout/LinedList"/>
    <dgm:cxn modelId="{17A3C481-1D6F-47E0-9641-DC085F36926D}" type="presParOf" srcId="{165BC0BA-01E1-4E9F-BED7-609EB068A731}" destId="{E9D0526C-1E63-4ADC-AD71-86271171DCE6}" srcOrd="0" destOrd="0" presId="urn:microsoft.com/office/officeart/2008/layout/LinedList"/>
    <dgm:cxn modelId="{05A0227C-AA23-4E6D-92C3-B87FDB18EE4A}" type="presParOf" srcId="{165BC0BA-01E1-4E9F-BED7-609EB068A731}" destId="{4F8F2106-5E38-4B4D-A5A9-60455277B401}" srcOrd="1" destOrd="0" presId="urn:microsoft.com/office/officeart/2008/layout/LinedList"/>
    <dgm:cxn modelId="{33B82463-69AB-46CB-BD4A-CB7F137BE4B0}" type="presParOf" srcId="{92AE09B8-283B-4F7E-9466-7DB604069E91}" destId="{0948AE47-73E5-446C-AABB-F4740B3E5A54}" srcOrd="10" destOrd="0" presId="urn:microsoft.com/office/officeart/2008/layout/LinedList"/>
    <dgm:cxn modelId="{6FCE372E-CCF1-4B0C-A3A1-A50268A72AC1}" type="presParOf" srcId="{92AE09B8-283B-4F7E-9466-7DB604069E91}" destId="{FA193D9D-DF4C-4426-814B-40EFBA0A630E}" srcOrd="11" destOrd="0" presId="urn:microsoft.com/office/officeart/2008/layout/LinedList"/>
    <dgm:cxn modelId="{E2521BFF-D505-4943-B58A-CFBCADE194C6}" type="presParOf" srcId="{FA193D9D-DF4C-4426-814B-40EFBA0A630E}" destId="{69429262-39B9-4AF7-AB1B-57CF8FF7DB11}" srcOrd="0" destOrd="0" presId="urn:microsoft.com/office/officeart/2008/layout/LinedList"/>
    <dgm:cxn modelId="{D95D538B-7CF9-410B-A7C9-FB24955B8A1A}" type="presParOf" srcId="{FA193D9D-DF4C-4426-814B-40EFBA0A630E}" destId="{304A5B74-E499-4CA3-BFC0-507D8BDABE4E}" srcOrd="1" destOrd="0" presId="urn:microsoft.com/office/officeart/2008/layout/LinedList"/>
    <dgm:cxn modelId="{DBDC8BC1-5202-494F-B96D-3B3E7CF8BF9C}" type="presParOf" srcId="{92AE09B8-283B-4F7E-9466-7DB604069E91}" destId="{7634D9A2-64C3-4D53-966B-2180ABA7D654}" srcOrd="12" destOrd="0" presId="urn:microsoft.com/office/officeart/2008/layout/LinedList"/>
    <dgm:cxn modelId="{9FF8B1AD-BB37-4DC9-B7E5-9134F3941A33}" type="presParOf" srcId="{92AE09B8-283B-4F7E-9466-7DB604069E91}" destId="{15712229-FC8E-49E1-A3E6-C82DE0101705}" srcOrd="13" destOrd="0" presId="urn:microsoft.com/office/officeart/2008/layout/LinedList"/>
    <dgm:cxn modelId="{3219C89A-82F0-48C0-9463-55613F082A3B}" type="presParOf" srcId="{15712229-FC8E-49E1-A3E6-C82DE0101705}" destId="{7483BE8B-0ECF-4B72-A6CA-108DF109FEA0}" srcOrd="0" destOrd="0" presId="urn:microsoft.com/office/officeart/2008/layout/LinedList"/>
    <dgm:cxn modelId="{DBE0593C-BFFD-4730-9A69-DB6D165C0D8C}" type="presParOf" srcId="{15712229-FC8E-49E1-A3E6-C82DE0101705}" destId="{D803216D-DB12-4E8D-9C9A-6D90D542BFD6}" srcOrd="1" destOrd="0" presId="urn:microsoft.com/office/officeart/2008/layout/LinedList"/>
    <dgm:cxn modelId="{8B44EE2B-C32F-48A6-A1DB-2DFD1A0C0C07}" type="presParOf" srcId="{92AE09B8-283B-4F7E-9466-7DB604069E91}" destId="{236AE2B2-F698-4E1B-87CB-87942E63E0A1}" srcOrd="14" destOrd="0" presId="urn:microsoft.com/office/officeart/2008/layout/LinedList"/>
    <dgm:cxn modelId="{E90E7DCF-2ED5-49CB-94D7-38660F59BEFF}" type="presParOf" srcId="{92AE09B8-283B-4F7E-9466-7DB604069E91}" destId="{E50CE3BB-D2C6-4083-83BC-A7FA18791C08}" srcOrd="15" destOrd="0" presId="urn:microsoft.com/office/officeart/2008/layout/LinedList"/>
    <dgm:cxn modelId="{FFA5C76D-7301-4251-B58F-3695C1A64B22}" type="presParOf" srcId="{E50CE3BB-D2C6-4083-83BC-A7FA18791C08}" destId="{74EC576D-1D5D-4F87-A50D-F9A5C78BA21A}" srcOrd="0" destOrd="0" presId="urn:microsoft.com/office/officeart/2008/layout/LinedList"/>
    <dgm:cxn modelId="{623DBFC0-F013-4892-A42E-27FABD0FC7FE}" type="presParOf" srcId="{E50CE3BB-D2C6-4083-83BC-A7FA18791C08}" destId="{472D27ED-A3CC-4881-BD55-E9D096B44EF8}" srcOrd="1" destOrd="0" presId="urn:microsoft.com/office/officeart/2008/layout/LinedList"/>
    <dgm:cxn modelId="{99DA1548-FB74-4917-96C3-6B605567F48A}" type="presParOf" srcId="{92AE09B8-283B-4F7E-9466-7DB604069E91}" destId="{71D5357D-F825-4064-9939-7E797A9EB947}" srcOrd="16" destOrd="0" presId="urn:microsoft.com/office/officeart/2008/layout/LinedList"/>
    <dgm:cxn modelId="{C0A07D48-5C5A-4E9B-BFA9-459F140B35A8}" type="presParOf" srcId="{92AE09B8-283B-4F7E-9466-7DB604069E91}" destId="{8F093553-B1B3-4241-BB83-672A0F210326}" srcOrd="17" destOrd="0" presId="urn:microsoft.com/office/officeart/2008/layout/LinedList"/>
    <dgm:cxn modelId="{8D2561B5-2570-4A1E-846B-6CBD32713AA6}" type="presParOf" srcId="{8F093553-B1B3-4241-BB83-672A0F210326}" destId="{74946467-A1E4-4B58-B85E-D569DBD9B5C7}" srcOrd="0" destOrd="0" presId="urn:microsoft.com/office/officeart/2008/layout/LinedList"/>
    <dgm:cxn modelId="{0FECE8DB-18C8-4567-B1FC-524AAF6B79F5}" type="presParOf" srcId="{8F093553-B1B3-4241-BB83-672A0F210326}" destId="{FA44DE40-A877-4D2F-B187-F4A8C1A4ADFC}" srcOrd="1" destOrd="0" presId="urn:microsoft.com/office/officeart/2008/layout/LinedList"/>
    <dgm:cxn modelId="{62CDEF59-F209-4725-8111-65B641778A93}" type="presParOf" srcId="{92AE09B8-283B-4F7E-9466-7DB604069E91}" destId="{A37E02DB-41FF-4654-AC5B-B62FADBEEED5}" srcOrd="18" destOrd="0" presId="urn:microsoft.com/office/officeart/2008/layout/LinedList"/>
    <dgm:cxn modelId="{59582806-33D0-490D-AB93-F9699C5C2C34}" type="presParOf" srcId="{92AE09B8-283B-4F7E-9466-7DB604069E91}" destId="{DA45AA83-278C-4DA6-9423-6DCBED1C8A09}" srcOrd="19" destOrd="0" presId="urn:microsoft.com/office/officeart/2008/layout/LinedList"/>
    <dgm:cxn modelId="{D7AB0527-F68E-479B-B458-8A5CCF6B4B3F}" type="presParOf" srcId="{DA45AA83-278C-4DA6-9423-6DCBED1C8A09}" destId="{1E1CD776-3B8F-4584-95B0-989295448C7F}" srcOrd="0" destOrd="0" presId="urn:microsoft.com/office/officeart/2008/layout/LinedList"/>
    <dgm:cxn modelId="{B1B8652D-4EBB-4B23-AFC0-01FBCBD017DE}" type="presParOf" srcId="{DA45AA83-278C-4DA6-9423-6DCBED1C8A09}" destId="{ACA176A5-4190-44AF-9ED1-30CA830203AD}" srcOrd="1" destOrd="0" presId="urn:microsoft.com/office/officeart/2008/layout/LinedList"/>
    <dgm:cxn modelId="{B00D9C26-872E-421A-8E8B-BB350203F88C}" type="presParOf" srcId="{92AE09B8-283B-4F7E-9466-7DB604069E91}" destId="{B0C8456E-CEB0-4408-B3F4-20E0FB42B197}" srcOrd="20" destOrd="0" presId="urn:microsoft.com/office/officeart/2008/layout/LinedList"/>
    <dgm:cxn modelId="{E75CAF6D-9B99-419E-B03B-E9D3D6740B31}" type="presParOf" srcId="{92AE09B8-283B-4F7E-9466-7DB604069E91}" destId="{8CCA115E-0A1F-446D-B1D6-D7AE78EDEB58}" srcOrd="21" destOrd="0" presId="urn:microsoft.com/office/officeart/2008/layout/LinedList"/>
    <dgm:cxn modelId="{D09B5D99-4FDC-4D9F-B17B-055E78A014F7}" type="presParOf" srcId="{8CCA115E-0A1F-446D-B1D6-D7AE78EDEB58}" destId="{8FF4F602-FA94-4D9E-9A66-2E7B4CFF392C}" srcOrd="0" destOrd="0" presId="urn:microsoft.com/office/officeart/2008/layout/LinedList"/>
    <dgm:cxn modelId="{CB89E073-C62E-40CD-A174-C899AE718F32}" type="presParOf" srcId="{8CCA115E-0A1F-446D-B1D6-D7AE78EDEB58}" destId="{2CB714C3-BBFB-40BB-A9EE-93EC62B51B2B}" srcOrd="1" destOrd="0" presId="urn:microsoft.com/office/officeart/2008/layout/LinedList"/>
    <dgm:cxn modelId="{C4E6DCD5-DEED-4070-BB7D-8138810FF437}" type="presParOf" srcId="{92AE09B8-283B-4F7E-9466-7DB604069E91}" destId="{614C9A07-8CD2-4570-9E7F-E4DF13C92264}" srcOrd="22" destOrd="0" presId="urn:microsoft.com/office/officeart/2008/layout/LinedList"/>
    <dgm:cxn modelId="{75CE970A-BCEE-4508-851A-0C40D9C8E0D4}" type="presParOf" srcId="{92AE09B8-283B-4F7E-9466-7DB604069E91}" destId="{ED257DF9-9749-41F0-BF1D-4638A42B7C92}" srcOrd="23" destOrd="0" presId="urn:microsoft.com/office/officeart/2008/layout/LinedList"/>
    <dgm:cxn modelId="{51027B51-C8A6-4400-B6C3-C524144577D6}" type="presParOf" srcId="{ED257DF9-9749-41F0-BF1D-4638A42B7C92}" destId="{8F788E12-26EA-4DAD-B9AB-F0B98123263C}" srcOrd="0" destOrd="0" presId="urn:microsoft.com/office/officeart/2008/layout/LinedList"/>
    <dgm:cxn modelId="{D1CD7DFD-BC1C-4424-99D1-016667395C4D}" type="presParOf" srcId="{ED257DF9-9749-41F0-BF1D-4638A42B7C92}" destId="{3343B1C1-C9BD-4A98-BD72-D868ED42EC61}" srcOrd="1" destOrd="0" presId="urn:microsoft.com/office/officeart/2008/layout/LinedList"/>
    <dgm:cxn modelId="{E70DCFAC-8585-425A-917E-7FAFB6EBC80C}" type="presParOf" srcId="{92AE09B8-283B-4F7E-9466-7DB604069E91}" destId="{160608D1-66E4-4D17-BA8E-D3F7A9FC67CF}" srcOrd="24" destOrd="0" presId="urn:microsoft.com/office/officeart/2008/layout/LinedList"/>
    <dgm:cxn modelId="{A9D6D6FE-9D95-4CC4-B826-196866DAA50F}" type="presParOf" srcId="{92AE09B8-283B-4F7E-9466-7DB604069E91}" destId="{01A00579-A2BE-4793-BE07-CA9C97DB8670}" srcOrd="25" destOrd="0" presId="urn:microsoft.com/office/officeart/2008/layout/LinedList"/>
    <dgm:cxn modelId="{F79EBDE1-DC9B-4BE8-B7D5-71598C3EB93E}" type="presParOf" srcId="{01A00579-A2BE-4793-BE07-CA9C97DB8670}" destId="{546282FF-2354-4637-A5DC-DED169A19C5F}" srcOrd="0" destOrd="0" presId="urn:microsoft.com/office/officeart/2008/layout/LinedList"/>
    <dgm:cxn modelId="{B3C1B892-22B3-480E-8E8D-06B27DC7E892}" type="presParOf" srcId="{01A00579-A2BE-4793-BE07-CA9C97DB8670}" destId="{8CF093C2-81C9-46EB-B20A-89C0E9613B5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E3D66B-661A-427D-901E-E4E83CA9A69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292C132-0797-4477-BD5B-F5317610E5B8}">
      <dgm:prSet/>
      <dgm:spPr/>
      <dgm:t>
        <a:bodyPr/>
        <a:lstStyle/>
        <a:p>
          <a:r>
            <a:rPr lang="en-US"/>
            <a:t>The gap we are trying to work on is to educate people about music knowledge. To do that we are using the above mentioned three models as a collective.</a:t>
          </a:r>
        </a:p>
      </dgm:t>
    </dgm:pt>
    <dgm:pt modelId="{45219664-3CC9-4274-8BC2-BD6ABB559A57}" type="parTrans" cxnId="{F161A55A-3AEF-4283-BEDC-00E7908824B4}">
      <dgm:prSet/>
      <dgm:spPr/>
      <dgm:t>
        <a:bodyPr/>
        <a:lstStyle/>
        <a:p>
          <a:endParaRPr lang="en-US"/>
        </a:p>
      </dgm:t>
    </dgm:pt>
    <dgm:pt modelId="{E16098EA-E3A9-49D7-ADAE-34CD5D76A385}" type="sibTrans" cxnId="{F161A55A-3AEF-4283-BEDC-00E7908824B4}">
      <dgm:prSet/>
      <dgm:spPr/>
      <dgm:t>
        <a:bodyPr/>
        <a:lstStyle/>
        <a:p>
          <a:endParaRPr lang="en-US"/>
        </a:p>
      </dgm:t>
    </dgm:pt>
    <dgm:pt modelId="{23D00852-15C3-476B-9CEA-9100A2D3126B}">
      <dgm:prSet/>
      <dgm:spPr/>
      <dgm:t>
        <a:bodyPr/>
        <a:lstStyle/>
        <a:p>
          <a:r>
            <a:rPr lang="en-US"/>
            <a:t>There are existing systems which are used to classify music genres. But there are no existing applications which has ability to Classify Genres, Recommend Music, Chords Classification and Instrument Type Prediction as a collective in one application.</a:t>
          </a:r>
        </a:p>
      </dgm:t>
    </dgm:pt>
    <dgm:pt modelId="{A50AE86E-AB82-48B2-AE51-64C9A7C9F80D}" type="parTrans" cxnId="{B2B7829E-DE9A-4A8A-9D7C-581B992FF243}">
      <dgm:prSet/>
      <dgm:spPr/>
      <dgm:t>
        <a:bodyPr/>
        <a:lstStyle/>
        <a:p>
          <a:endParaRPr lang="en-US"/>
        </a:p>
      </dgm:t>
    </dgm:pt>
    <dgm:pt modelId="{D024F88E-93B8-4880-911F-870944DD1435}" type="sibTrans" cxnId="{B2B7829E-DE9A-4A8A-9D7C-581B992FF243}">
      <dgm:prSet/>
      <dgm:spPr/>
      <dgm:t>
        <a:bodyPr/>
        <a:lstStyle/>
        <a:p>
          <a:endParaRPr lang="en-US"/>
        </a:p>
      </dgm:t>
    </dgm:pt>
    <dgm:pt modelId="{85DC8641-916D-4549-AAEF-CF9433467D1E}" type="pres">
      <dgm:prSet presAssocID="{80E3D66B-661A-427D-901E-E4E83CA9A698}" presName="root" presStyleCnt="0">
        <dgm:presLayoutVars>
          <dgm:dir/>
          <dgm:resizeHandles val="exact"/>
        </dgm:presLayoutVars>
      </dgm:prSet>
      <dgm:spPr/>
    </dgm:pt>
    <dgm:pt modelId="{5980F830-C64D-4B94-9CB7-401F1520AFF7}" type="pres">
      <dgm:prSet presAssocID="{F292C132-0797-4477-BD5B-F5317610E5B8}" presName="compNode" presStyleCnt="0"/>
      <dgm:spPr/>
    </dgm:pt>
    <dgm:pt modelId="{C07AB0DD-A9FD-44A8-A992-B92BF749973F}" type="pres">
      <dgm:prSet presAssocID="{F292C132-0797-4477-BD5B-F5317610E5B8}" presName="bgRect" presStyleLbl="bgShp" presStyleIdx="0" presStyleCnt="2"/>
      <dgm:spPr/>
    </dgm:pt>
    <dgm:pt modelId="{6115314B-9FE7-4402-ACF4-9AE63BCB6B29}" type="pres">
      <dgm:prSet presAssocID="{F292C132-0797-4477-BD5B-F5317610E5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um Set"/>
        </a:ext>
      </dgm:extLst>
    </dgm:pt>
    <dgm:pt modelId="{EA97647F-C57C-49FE-BC44-5959E46BE703}" type="pres">
      <dgm:prSet presAssocID="{F292C132-0797-4477-BD5B-F5317610E5B8}" presName="spaceRect" presStyleCnt="0"/>
      <dgm:spPr/>
    </dgm:pt>
    <dgm:pt modelId="{F77F82C1-C2EB-4C7F-96AE-0ADCCEDC4D7A}" type="pres">
      <dgm:prSet presAssocID="{F292C132-0797-4477-BD5B-F5317610E5B8}" presName="parTx" presStyleLbl="revTx" presStyleIdx="0" presStyleCnt="2">
        <dgm:presLayoutVars>
          <dgm:chMax val="0"/>
          <dgm:chPref val="0"/>
        </dgm:presLayoutVars>
      </dgm:prSet>
      <dgm:spPr/>
    </dgm:pt>
    <dgm:pt modelId="{67469229-5F98-479A-B679-55CE0ACF6879}" type="pres">
      <dgm:prSet presAssocID="{E16098EA-E3A9-49D7-ADAE-34CD5D76A385}" presName="sibTrans" presStyleCnt="0"/>
      <dgm:spPr/>
    </dgm:pt>
    <dgm:pt modelId="{D3F20F96-1E24-4992-A06B-06652DEAA924}" type="pres">
      <dgm:prSet presAssocID="{23D00852-15C3-476B-9CEA-9100A2D3126B}" presName="compNode" presStyleCnt="0"/>
      <dgm:spPr/>
    </dgm:pt>
    <dgm:pt modelId="{51A60A5A-F569-46FB-BAD5-F3A917081D3D}" type="pres">
      <dgm:prSet presAssocID="{23D00852-15C3-476B-9CEA-9100A2D3126B}" presName="bgRect" presStyleLbl="bgShp" presStyleIdx="1" presStyleCnt="2"/>
      <dgm:spPr/>
    </dgm:pt>
    <dgm:pt modelId="{6C4E63D6-6049-4372-A14C-9A5AF18228B5}" type="pres">
      <dgm:prSet presAssocID="{23D00852-15C3-476B-9CEA-9100A2D3126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eble clef"/>
        </a:ext>
      </dgm:extLst>
    </dgm:pt>
    <dgm:pt modelId="{91BB456C-3CCB-4EF4-96A1-08FCB8C5FE89}" type="pres">
      <dgm:prSet presAssocID="{23D00852-15C3-476B-9CEA-9100A2D3126B}" presName="spaceRect" presStyleCnt="0"/>
      <dgm:spPr/>
    </dgm:pt>
    <dgm:pt modelId="{DC203A77-7122-4926-A06F-5C332DE76B2F}" type="pres">
      <dgm:prSet presAssocID="{23D00852-15C3-476B-9CEA-9100A2D3126B}" presName="parTx" presStyleLbl="revTx" presStyleIdx="1" presStyleCnt="2">
        <dgm:presLayoutVars>
          <dgm:chMax val="0"/>
          <dgm:chPref val="0"/>
        </dgm:presLayoutVars>
      </dgm:prSet>
      <dgm:spPr/>
    </dgm:pt>
  </dgm:ptLst>
  <dgm:cxnLst>
    <dgm:cxn modelId="{F161A55A-3AEF-4283-BEDC-00E7908824B4}" srcId="{80E3D66B-661A-427D-901E-E4E83CA9A698}" destId="{F292C132-0797-4477-BD5B-F5317610E5B8}" srcOrd="0" destOrd="0" parTransId="{45219664-3CC9-4274-8BC2-BD6ABB559A57}" sibTransId="{E16098EA-E3A9-49D7-ADAE-34CD5D76A385}"/>
    <dgm:cxn modelId="{B2B7829E-DE9A-4A8A-9D7C-581B992FF243}" srcId="{80E3D66B-661A-427D-901E-E4E83CA9A698}" destId="{23D00852-15C3-476B-9CEA-9100A2D3126B}" srcOrd="1" destOrd="0" parTransId="{A50AE86E-AB82-48B2-AE51-64C9A7C9F80D}" sibTransId="{D024F88E-93B8-4880-911F-870944DD1435}"/>
    <dgm:cxn modelId="{6E21FBBB-EBDB-49AD-A24E-5C8BB0B561B0}" type="presOf" srcId="{80E3D66B-661A-427D-901E-E4E83CA9A698}" destId="{85DC8641-916D-4549-AAEF-CF9433467D1E}" srcOrd="0" destOrd="0" presId="urn:microsoft.com/office/officeart/2018/2/layout/IconVerticalSolidList"/>
    <dgm:cxn modelId="{B550E5C7-38BC-4339-81E3-F3198D6A3F82}" type="presOf" srcId="{F292C132-0797-4477-BD5B-F5317610E5B8}" destId="{F77F82C1-C2EB-4C7F-96AE-0ADCCEDC4D7A}" srcOrd="0" destOrd="0" presId="urn:microsoft.com/office/officeart/2018/2/layout/IconVerticalSolidList"/>
    <dgm:cxn modelId="{11F34CCC-B190-4BBE-9D8E-F80A5E6910C7}" type="presOf" srcId="{23D00852-15C3-476B-9CEA-9100A2D3126B}" destId="{DC203A77-7122-4926-A06F-5C332DE76B2F}" srcOrd="0" destOrd="0" presId="urn:microsoft.com/office/officeart/2018/2/layout/IconVerticalSolidList"/>
    <dgm:cxn modelId="{A7ED77A6-11D3-4187-B2BC-6E1CCC8DC9CA}" type="presParOf" srcId="{85DC8641-916D-4549-AAEF-CF9433467D1E}" destId="{5980F830-C64D-4B94-9CB7-401F1520AFF7}" srcOrd="0" destOrd="0" presId="urn:microsoft.com/office/officeart/2018/2/layout/IconVerticalSolidList"/>
    <dgm:cxn modelId="{98AA79FB-DA7C-41C8-8723-6F322B78069E}" type="presParOf" srcId="{5980F830-C64D-4B94-9CB7-401F1520AFF7}" destId="{C07AB0DD-A9FD-44A8-A992-B92BF749973F}" srcOrd="0" destOrd="0" presId="urn:microsoft.com/office/officeart/2018/2/layout/IconVerticalSolidList"/>
    <dgm:cxn modelId="{D5582600-0D76-4F3D-917F-E0D7033AA527}" type="presParOf" srcId="{5980F830-C64D-4B94-9CB7-401F1520AFF7}" destId="{6115314B-9FE7-4402-ACF4-9AE63BCB6B29}" srcOrd="1" destOrd="0" presId="urn:microsoft.com/office/officeart/2018/2/layout/IconVerticalSolidList"/>
    <dgm:cxn modelId="{4EFC52FE-7FCE-4809-B75E-7ECC4E3A5D0F}" type="presParOf" srcId="{5980F830-C64D-4B94-9CB7-401F1520AFF7}" destId="{EA97647F-C57C-49FE-BC44-5959E46BE703}" srcOrd="2" destOrd="0" presId="urn:microsoft.com/office/officeart/2018/2/layout/IconVerticalSolidList"/>
    <dgm:cxn modelId="{1C8931FE-3B38-463A-8C12-012CA6A6DBFF}" type="presParOf" srcId="{5980F830-C64D-4B94-9CB7-401F1520AFF7}" destId="{F77F82C1-C2EB-4C7F-96AE-0ADCCEDC4D7A}" srcOrd="3" destOrd="0" presId="urn:microsoft.com/office/officeart/2018/2/layout/IconVerticalSolidList"/>
    <dgm:cxn modelId="{DA2A6356-1EA6-46A0-BA48-CAA6733F403B}" type="presParOf" srcId="{85DC8641-916D-4549-AAEF-CF9433467D1E}" destId="{67469229-5F98-479A-B679-55CE0ACF6879}" srcOrd="1" destOrd="0" presId="urn:microsoft.com/office/officeart/2018/2/layout/IconVerticalSolidList"/>
    <dgm:cxn modelId="{425AAB93-210A-4CB3-B6CA-9A55F3B9E427}" type="presParOf" srcId="{85DC8641-916D-4549-AAEF-CF9433467D1E}" destId="{D3F20F96-1E24-4992-A06B-06652DEAA924}" srcOrd="2" destOrd="0" presId="urn:microsoft.com/office/officeart/2018/2/layout/IconVerticalSolidList"/>
    <dgm:cxn modelId="{7FF4BFAF-6658-41A2-ACC9-AF32F4C92804}" type="presParOf" srcId="{D3F20F96-1E24-4992-A06B-06652DEAA924}" destId="{51A60A5A-F569-46FB-BAD5-F3A917081D3D}" srcOrd="0" destOrd="0" presId="urn:microsoft.com/office/officeart/2018/2/layout/IconVerticalSolidList"/>
    <dgm:cxn modelId="{240CA83A-CDFC-481B-B8A5-E48B1F7D46CC}" type="presParOf" srcId="{D3F20F96-1E24-4992-A06B-06652DEAA924}" destId="{6C4E63D6-6049-4372-A14C-9A5AF18228B5}" srcOrd="1" destOrd="0" presId="urn:microsoft.com/office/officeart/2018/2/layout/IconVerticalSolidList"/>
    <dgm:cxn modelId="{080C359D-CEA1-4D17-B900-34B1088B12BF}" type="presParOf" srcId="{D3F20F96-1E24-4992-A06B-06652DEAA924}" destId="{91BB456C-3CCB-4EF4-96A1-08FCB8C5FE89}" srcOrd="2" destOrd="0" presId="urn:microsoft.com/office/officeart/2018/2/layout/IconVerticalSolidList"/>
    <dgm:cxn modelId="{44A0861B-F1BC-40C3-B46F-112C9A4A99DF}" type="presParOf" srcId="{D3F20F96-1E24-4992-A06B-06652DEAA924}" destId="{DC203A77-7122-4926-A06F-5C332DE76B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9DDA3A-E5E1-4341-A7F2-46862FFC76DC}" type="doc">
      <dgm:prSet loTypeId="urn:microsoft.com/office/officeart/2008/layout/LinedList" loCatId="list" qsTypeId="urn:microsoft.com/office/officeart/2005/8/quickstyle/simple5" qsCatId="simple" csTypeId="urn:microsoft.com/office/officeart/2005/8/colors/accent3_2" csCatId="accent3" phldr="1"/>
      <dgm:spPr/>
      <dgm:t>
        <a:bodyPr/>
        <a:lstStyle/>
        <a:p>
          <a:endParaRPr lang="en-US"/>
        </a:p>
      </dgm:t>
    </dgm:pt>
    <dgm:pt modelId="{5693D1E1-197D-4554-AC56-0580BFA9ECF4}">
      <dgm:prSet phldrT="[Text]"/>
      <dgm:spPr/>
      <dgm:t>
        <a:bodyPr/>
        <a:lstStyle/>
        <a:p>
          <a:r>
            <a:rPr lang="en-US" dirty="0"/>
            <a:t>Python</a:t>
          </a:r>
        </a:p>
      </dgm:t>
    </dgm:pt>
    <dgm:pt modelId="{B362BF18-CAB9-4DCD-815D-8D599670B9B8}" type="parTrans" cxnId="{B85B98B1-B2E8-4019-A171-9991D9EDDB7C}">
      <dgm:prSet/>
      <dgm:spPr/>
      <dgm:t>
        <a:bodyPr/>
        <a:lstStyle/>
        <a:p>
          <a:endParaRPr lang="en-US"/>
        </a:p>
      </dgm:t>
    </dgm:pt>
    <dgm:pt modelId="{3B57F298-B8AB-4E2D-8BE2-DECF460297BE}" type="sibTrans" cxnId="{B85B98B1-B2E8-4019-A171-9991D9EDDB7C}">
      <dgm:prSet/>
      <dgm:spPr/>
      <dgm:t>
        <a:bodyPr/>
        <a:lstStyle/>
        <a:p>
          <a:endParaRPr lang="en-US"/>
        </a:p>
      </dgm:t>
    </dgm:pt>
    <dgm:pt modelId="{474966AE-53A8-4BD8-BCD3-84EDB70F06C3}">
      <dgm:prSet phldrT="[Text]"/>
      <dgm:spPr/>
      <dgm:t>
        <a:bodyPr/>
        <a:lstStyle/>
        <a:p>
          <a:r>
            <a:rPr lang="en-US" dirty="0"/>
            <a:t>Dart</a:t>
          </a:r>
        </a:p>
      </dgm:t>
    </dgm:pt>
    <dgm:pt modelId="{13200A9D-6088-4D38-ADA1-F5DFF4C7DA84}" type="parTrans" cxnId="{D653ECAD-9F70-4DA0-B1FF-54A5DEC175FF}">
      <dgm:prSet/>
      <dgm:spPr/>
      <dgm:t>
        <a:bodyPr/>
        <a:lstStyle/>
        <a:p>
          <a:endParaRPr lang="en-US"/>
        </a:p>
      </dgm:t>
    </dgm:pt>
    <dgm:pt modelId="{1ED8281C-209B-4F66-8966-114AA3C05A94}" type="sibTrans" cxnId="{D653ECAD-9F70-4DA0-B1FF-54A5DEC175FF}">
      <dgm:prSet/>
      <dgm:spPr/>
      <dgm:t>
        <a:bodyPr/>
        <a:lstStyle/>
        <a:p>
          <a:endParaRPr lang="en-US"/>
        </a:p>
      </dgm:t>
    </dgm:pt>
    <dgm:pt modelId="{06DC57E8-A295-4524-91B6-3853D413A60D}">
      <dgm:prSet phldrT="[Text]"/>
      <dgm:spPr/>
      <dgm:t>
        <a:bodyPr/>
        <a:lstStyle/>
        <a:p>
          <a:r>
            <a:rPr lang="en-US" dirty="0"/>
            <a:t>Firebase</a:t>
          </a:r>
        </a:p>
      </dgm:t>
    </dgm:pt>
    <dgm:pt modelId="{762D8EDB-98F7-4322-ADA1-A14A358DCA69}" type="parTrans" cxnId="{E478CD03-C5D1-470E-85FE-C0E23A7CA9D6}">
      <dgm:prSet/>
      <dgm:spPr/>
      <dgm:t>
        <a:bodyPr/>
        <a:lstStyle/>
        <a:p>
          <a:endParaRPr lang="en-US"/>
        </a:p>
      </dgm:t>
    </dgm:pt>
    <dgm:pt modelId="{58B363D1-9B7D-432B-85B3-5CA8E78E06EA}" type="sibTrans" cxnId="{E478CD03-C5D1-470E-85FE-C0E23A7CA9D6}">
      <dgm:prSet/>
      <dgm:spPr/>
      <dgm:t>
        <a:bodyPr/>
        <a:lstStyle/>
        <a:p>
          <a:endParaRPr lang="en-US"/>
        </a:p>
      </dgm:t>
    </dgm:pt>
    <dgm:pt modelId="{2A941DF0-72E9-44EC-8A9F-4B19179D0EB0}">
      <dgm:prSet phldrT="[Text]"/>
      <dgm:spPr/>
      <dgm:t>
        <a:bodyPr/>
        <a:lstStyle/>
        <a:p>
          <a:r>
            <a:rPr lang="en-US" dirty="0"/>
            <a:t>Flask</a:t>
          </a:r>
        </a:p>
      </dgm:t>
    </dgm:pt>
    <dgm:pt modelId="{70140596-C490-4CCA-9ADD-0569A328359C}" type="parTrans" cxnId="{8F0E4424-B95E-4B85-8388-9A0777967735}">
      <dgm:prSet/>
      <dgm:spPr/>
      <dgm:t>
        <a:bodyPr/>
        <a:lstStyle/>
        <a:p>
          <a:endParaRPr lang="en-US"/>
        </a:p>
      </dgm:t>
    </dgm:pt>
    <dgm:pt modelId="{5935C28D-28E3-4B66-8A98-8A6E1403810F}" type="sibTrans" cxnId="{8F0E4424-B95E-4B85-8388-9A0777967735}">
      <dgm:prSet/>
      <dgm:spPr/>
      <dgm:t>
        <a:bodyPr/>
        <a:lstStyle/>
        <a:p>
          <a:endParaRPr lang="en-US"/>
        </a:p>
      </dgm:t>
    </dgm:pt>
    <dgm:pt modelId="{F0A73E38-48EC-4061-80DC-321C239B7115}">
      <dgm:prSet phldrT="[Text]"/>
      <dgm:spPr/>
      <dgm:t>
        <a:bodyPr/>
        <a:lstStyle/>
        <a:p>
          <a:r>
            <a:rPr lang="en-US" dirty="0"/>
            <a:t>Android Studio, VS Code</a:t>
          </a:r>
        </a:p>
      </dgm:t>
    </dgm:pt>
    <dgm:pt modelId="{F39E8D8F-4E25-4E57-89F8-2E1815861BDA}" type="parTrans" cxnId="{9E01443E-B328-4F5D-B5CF-5636DDBA7ED8}">
      <dgm:prSet/>
      <dgm:spPr/>
      <dgm:t>
        <a:bodyPr/>
        <a:lstStyle/>
        <a:p>
          <a:endParaRPr lang="en-US"/>
        </a:p>
      </dgm:t>
    </dgm:pt>
    <dgm:pt modelId="{7EE1ADDD-3FE0-46E2-8E86-7C768CF00092}" type="sibTrans" cxnId="{9E01443E-B328-4F5D-B5CF-5636DDBA7ED8}">
      <dgm:prSet/>
      <dgm:spPr/>
      <dgm:t>
        <a:bodyPr/>
        <a:lstStyle/>
        <a:p>
          <a:endParaRPr lang="en-US"/>
        </a:p>
      </dgm:t>
    </dgm:pt>
    <dgm:pt modelId="{0A9A827D-646A-463F-9C0F-AF8CA1DE9069}">
      <dgm:prSet phldrT="[Text]"/>
      <dgm:spPr/>
      <dgm:t>
        <a:bodyPr/>
        <a:lstStyle/>
        <a:p>
          <a:r>
            <a:rPr lang="en-US" b="1" dirty="0"/>
            <a:t>Technology</a:t>
          </a:r>
          <a:r>
            <a:rPr lang="en-US" dirty="0"/>
            <a:t> </a:t>
          </a:r>
          <a:r>
            <a:rPr lang="en-US" b="1" dirty="0"/>
            <a:t>Stack</a:t>
          </a:r>
        </a:p>
      </dgm:t>
    </dgm:pt>
    <dgm:pt modelId="{1BEAD40D-75AF-41A3-8B67-960112CE8DD7}" type="sibTrans" cxnId="{6B18B026-A6BF-4EBC-BBE1-5C5997603BB9}">
      <dgm:prSet/>
      <dgm:spPr/>
      <dgm:t>
        <a:bodyPr/>
        <a:lstStyle/>
        <a:p>
          <a:endParaRPr lang="en-US"/>
        </a:p>
      </dgm:t>
    </dgm:pt>
    <dgm:pt modelId="{CA0EB546-83C4-42ED-B873-800F6FDCEAD7}" type="parTrans" cxnId="{6B18B026-A6BF-4EBC-BBE1-5C5997603BB9}">
      <dgm:prSet/>
      <dgm:spPr/>
      <dgm:t>
        <a:bodyPr/>
        <a:lstStyle/>
        <a:p>
          <a:endParaRPr lang="en-US"/>
        </a:p>
      </dgm:t>
    </dgm:pt>
    <dgm:pt modelId="{6D759229-E3CE-4B4D-AE26-F06E96E136CD}">
      <dgm:prSet phldrT="[Text]"/>
      <dgm:spPr/>
      <dgm:t>
        <a:bodyPr/>
        <a:lstStyle/>
        <a:p>
          <a:r>
            <a:rPr lang="en-US" dirty="0" err="1"/>
            <a:t>Librosa</a:t>
          </a:r>
          <a:r>
            <a:rPr lang="en-US" dirty="0"/>
            <a:t>, Scikit learn</a:t>
          </a:r>
        </a:p>
      </dgm:t>
    </dgm:pt>
    <dgm:pt modelId="{309E1473-4C5C-4A24-94C0-E8054E025642}" type="parTrans" cxnId="{CB339E6E-F746-4DDD-A01F-515DEC945FDC}">
      <dgm:prSet/>
      <dgm:spPr/>
      <dgm:t>
        <a:bodyPr/>
        <a:lstStyle/>
        <a:p>
          <a:endParaRPr lang="en-US"/>
        </a:p>
      </dgm:t>
    </dgm:pt>
    <dgm:pt modelId="{32E51D28-01AE-4C42-B3D2-09CB225BD20F}" type="sibTrans" cxnId="{CB339E6E-F746-4DDD-A01F-515DEC945FDC}">
      <dgm:prSet/>
      <dgm:spPr/>
      <dgm:t>
        <a:bodyPr/>
        <a:lstStyle/>
        <a:p>
          <a:endParaRPr lang="en-US"/>
        </a:p>
      </dgm:t>
    </dgm:pt>
    <dgm:pt modelId="{64DD1127-4923-4EB0-880F-8535D7B9467F}">
      <dgm:prSet phldrT="[Text]"/>
      <dgm:spPr/>
      <dgm:t>
        <a:bodyPr/>
        <a:lstStyle/>
        <a:p>
          <a:r>
            <a:rPr lang="en-US" dirty="0"/>
            <a:t>TensorFlow</a:t>
          </a:r>
        </a:p>
      </dgm:t>
    </dgm:pt>
    <dgm:pt modelId="{796EF7F9-781F-4FDA-80B0-F5514B51FC08}" type="parTrans" cxnId="{0618CB31-ED33-41A9-AEB0-8079F4CE87F0}">
      <dgm:prSet/>
      <dgm:spPr/>
      <dgm:t>
        <a:bodyPr/>
        <a:lstStyle/>
        <a:p>
          <a:endParaRPr lang="en-US"/>
        </a:p>
      </dgm:t>
    </dgm:pt>
    <dgm:pt modelId="{2DBA92CD-7FAD-45D3-A274-62CDD8863094}" type="sibTrans" cxnId="{0618CB31-ED33-41A9-AEB0-8079F4CE87F0}">
      <dgm:prSet/>
      <dgm:spPr/>
      <dgm:t>
        <a:bodyPr/>
        <a:lstStyle/>
        <a:p>
          <a:endParaRPr lang="en-US"/>
        </a:p>
      </dgm:t>
    </dgm:pt>
    <dgm:pt modelId="{B827A4A2-6EB3-4A6D-981D-C693610C941B}">
      <dgm:prSet phldrT="[Text]"/>
      <dgm:spPr/>
      <dgm:t>
        <a:bodyPr/>
        <a:lstStyle/>
        <a:p>
          <a:r>
            <a:rPr lang="en-US" dirty="0" err="1"/>
            <a:t>Pycharm</a:t>
          </a:r>
          <a:r>
            <a:rPr lang="en-US" dirty="0"/>
            <a:t>, </a:t>
          </a:r>
          <a:r>
            <a:rPr lang="en-US" dirty="0" err="1"/>
            <a:t>Jupyter</a:t>
          </a:r>
          <a:r>
            <a:rPr lang="en-US" dirty="0"/>
            <a:t> Notebook</a:t>
          </a:r>
        </a:p>
      </dgm:t>
    </dgm:pt>
    <dgm:pt modelId="{922377AD-5F45-40EF-B499-EA2085190925}" type="parTrans" cxnId="{9221B777-D652-4C23-96FC-67EB02DABA9E}">
      <dgm:prSet/>
      <dgm:spPr/>
      <dgm:t>
        <a:bodyPr/>
        <a:lstStyle/>
        <a:p>
          <a:endParaRPr lang="en-US"/>
        </a:p>
      </dgm:t>
    </dgm:pt>
    <dgm:pt modelId="{FD89C4D8-DD3A-4B3B-A68E-EBA1259C37CD}" type="sibTrans" cxnId="{9221B777-D652-4C23-96FC-67EB02DABA9E}">
      <dgm:prSet/>
      <dgm:spPr/>
      <dgm:t>
        <a:bodyPr/>
        <a:lstStyle/>
        <a:p>
          <a:endParaRPr lang="en-US"/>
        </a:p>
      </dgm:t>
    </dgm:pt>
    <dgm:pt modelId="{E5AEDEB7-83BA-4E48-9C80-9782F63489BF}">
      <dgm:prSet phldrT="[Text]"/>
      <dgm:spPr/>
      <dgm:t>
        <a:bodyPr/>
        <a:lstStyle/>
        <a:p>
          <a:r>
            <a:rPr lang="en-US" dirty="0" err="1"/>
            <a:t>Github</a:t>
          </a:r>
          <a:endParaRPr lang="en-US" dirty="0"/>
        </a:p>
      </dgm:t>
    </dgm:pt>
    <dgm:pt modelId="{9A619D3B-D84A-4438-A86B-6B41AFA9EBC3}" type="parTrans" cxnId="{095BC4B9-5E35-4D15-9F4B-7E85E1162258}">
      <dgm:prSet/>
      <dgm:spPr/>
      <dgm:t>
        <a:bodyPr/>
        <a:lstStyle/>
        <a:p>
          <a:endParaRPr lang="en-US"/>
        </a:p>
      </dgm:t>
    </dgm:pt>
    <dgm:pt modelId="{D78BEB2C-7287-479F-BB05-F292565FDBA0}" type="sibTrans" cxnId="{095BC4B9-5E35-4D15-9F4B-7E85E1162258}">
      <dgm:prSet/>
      <dgm:spPr/>
      <dgm:t>
        <a:bodyPr/>
        <a:lstStyle/>
        <a:p>
          <a:endParaRPr lang="en-US"/>
        </a:p>
      </dgm:t>
    </dgm:pt>
    <dgm:pt modelId="{01E476BA-1634-4A03-97CF-2804B44D485F}" type="pres">
      <dgm:prSet presAssocID="{EE9DDA3A-E5E1-4341-A7F2-46862FFC76DC}" presName="vert0" presStyleCnt="0">
        <dgm:presLayoutVars>
          <dgm:dir/>
          <dgm:animOne val="branch"/>
          <dgm:animLvl val="lvl"/>
        </dgm:presLayoutVars>
      </dgm:prSet>
      <dgm:spPr/>
    </dgm:pt>
    <dgm:pt modelId="{1112895A-DCA1-4215-8EDA-AB14A55FBD57}" type="pres">
      <dgm:prSet presAssocID="{0A9A827D-646A-463F-9C0F-AF8CA1DE9069}" presName="thickLine" presStyleLbl="alignNode1" presStyleIdx="0" presStyleCnt="1" custLinFactNeighborX="363" custLinFactNeighborY="-4606"/>
      <dgm:spPr/>
    </dgm:pt>
    <dgm:pt modelId="{23906CEC-B339-4222-A4F4-14B34C7627AB}" type="pres">
      <dgm:prSet presAssocID="{0A9A827D-646A-463F-9C0F-AF8CA1DE9069}" presName="horz1" presStyleCnt="0"/>
      <dgm:spPr/>
    </dgm:pt>
    <dgm:pt modelId="{7299F236-E6DC-4EE0-B1F6-8E5FBAAF444E}" type="pres">
      <dgm:prSet presAssocID="{0A9A827D-646A-463F-9C0F-AF8CA1DE9069}" presName="tx1" presStyleLbl="revTx" presStyleIdx="0" presStyleCnt="10"/>
      <dgm:spPr/>
    </dgm:pt>
    <dgm:pt modelId="{44B09BF3-F7C6-4E1A-A858-60F6281233F1}" type="pres">
      <dgm:prSet presAssocID="{0A9A827D-646A-463F-9C0F-AF8CA1DE9069}" presName="vert1" presStyleCnt="0"/>
      <dgm:spPr/>
    </dgm:pt>
    <dgm:pt modelId="{BC5F9F9A-C7AA-454F-AF34-BA0E58FD2D1C}" type="pres">
      <dgm:prSet presAssocID="{5693D1E1-197D-4554-AC56-0580BFA9ECF4}" presName="vertSpace2a" presStyleCnt="0"/>
      <dgm:spPr/>
    </dgm:pt>
    <dgm:pt modelId="{3AE79506-43B4-4004-A574-F8DB1D7805F6}" type="pres">
      <dgm:prSet presAssocID="{5693D1E1-197D-4554-AC56-0580BFA9ECF4}" presName="horz2" presStyleCnt="0"/>
      <dgm:spPr/>
    </dgm:pt>
    <dgm:pt modelId="{8C9E2523-15F9-446E-AA76-F0D37D402812}" type="pres">
      <dgm:prSet presAssocID="{5693D1E1-197D-4554-AC56-0580BFA9ECF4}" presName="horzSpace2" presStyleCnt="0"/>
      <dgm:spPr/>
    </dgm:pt>
    <dgm:pt modelId="{AE7C5F28-A48F-4ED9-B821-AABABFB2FA68}" type="pres">
      <dgm:prSet presAssocID="{5693D1E1-197D-4554-AC56-0580BFA9ECF4}" presName="tx2" presStyleLbl="revTx" presStyleIdx="1" presStyleCnt="10"/>
      <dgm:spPr/>
    </dgm:pt>
    <dgm:pt modelId="{8FC68CF8-0056-458D-AC60-5C507D50FA19}" type="pres">
      <dgm:prSet presAssocID="{5693D1E1-197D-4554-AC56-0580BFA9ECF4}" presName="vert2" presStyleCnt="0"/>
      <dgm:spPr/>
    </dgm:pt>
    <dgm:pt modelId="{170123C5-95D9-4CB3-8472-7B6922035076}" type="pres">
      <dgm:prSet presAssocID="{5693D1E1-197D-4554-AC56-0580BFA9ECF4}" presName="thinLine2b" presStyleLbl="callout" presStyleIdx="0" presStyleCnt="9"/>
      <dgm:spPr/>
    </dgm:pt>
    <dgm:pt modelId="{F53FC292-FE45-4159-AF61-F5A565BD52FD}" type="pres">
      <dgm:prSet presAssocID="{5693D1E1-197D-4554-AC56-0580BFA9ECF4}" presName="vertSpace2b" presStyleCnt="0"/>
      <dgm:spPr/>
    </dgm:pt>
    <dgm:pt modelId="{8DC0EF67-2B51-46B3-90F9-638078286B2A}" type="pres">
      <dgm:prSet presAssocID="{64DD1127-4923-4EB0-880F-8535D7B9467F}" presName="horz2" presStyleCnt="0"/>
      <dgm:spPr/>
    </dgm:pt>
    <dgm:pt modelId="{825BE8C4-4150-4F6F-96FE-48F64808F7E8}" type="pres">
      <dgm:prSet presAssocID="{64DD1127-4923-4EB0-880F-8535D7B9467F}" presName="horzSpace2" presStyleCnt="0"/>
      <dgm:spPr/>
    </dgm:pt>
    <dgm:pt modelId="{D44274F5-1513-4A31-9584-8A01698188DB}" type="pres">
      <dgm:prSet presAssocID="{64DD1127-4923-4EB0-880F-8535D7B9467F}" presName="tx2" presStyleLbl="revTx" presStyleIdx="2" presStyleCnt="10"/>
      <dgm:spPr/>
    </dgm:pt>
    <dgm:pt modelId="{2709906F-9568-4DAD-8DF8-721431D1340C}" type="pres">
      <dgm:prSet presAssocID="{64DD1127-4923-4EB0-880F-8535D7B9467F}" presName="vert2" presStyleCnt="0"/>
      <dgm:spPr/>
    </dgm:pt>
    <dgm:pt modelId="{36FAE043-0AA9-4809-9286-9944FD10862A}" type="pres">
      <dgm:prSet presAssocID="{64DD1127-4923-4EB0-880F-8535D7B9467F}" presName="thinLine2b" presStyleLbl="callout" presStyleIdx="1" presStyleCnt="9"/>
      <dgm:spPr/>
    </dgm:pt>
    <dgm:pt modelId="{C476A015-FB56-4422-B813-33669CC526EA}" type="pres">
      <dgm:prSet presAssocID="{64DD1127-4923-4EB0-880F-8535D7B9467F}" presName="vertSpace2b" presStyleCnt="0"/>
      <dgm:spPr/>
    </dgm:pt>
    <dgm:pt modelId="{D60E8AAC-A1BF-4EB1-9DEE-B4E5D34DF1C3}" type="pres">
      <dgm:prSet presAssocID="{6D759229-E3CE-4B4D-AE26-F06E96E136CD}" presName="horz2" presStyleCnt="0"/>
      <dgm:spPr/>
    </dgm:pt>
    <dgm:pt modelId="{63CB5506-2AB3-467A-9C72-11E9B9629521}" type="pres">
      <dgm:prSet presAssocID="{6D759229-E3CE-4B4D-AE26-F06E96E136CD}" presName="horzSpace2" presStyleCnt="0"/>
      <dgm:spPr/>
    </dgm:pt>
    <dgm:pt modelId="{3C3D4081-C484-4A6E-9802-F3177F993B20}" type="pres">
      <dgm:prSet presAssocID="{6D759229-E3CE-4B4D-AE26-F06E96E136CD}" presName="tx2" presStyleLbl="revTx" presStyleIdx="3" presStyleCnt="10"/>
      <dgm:spPr/>
    </dgm:pt>
    <dgm:pt modelId="{0FECE33A-BF0A-428C-B590-13EC012A3F70}" type="pres">
      <dgm:prSet presAssocID="{6D759229-E3CE-4B4D-AE26-F06E96E136CD}" presName="vert2" presStyleCnt="0"/>
      <dgm:spPr/>
    </dgm:pt>
    <dgm:pt modelId="{17FD6988-C41A-44A4-B861-EE1CF05793C9}" type="pres">
      <dgm:prSet presAssocID="{6D759229-E3CE-4B4D-AE26-F06E96E136CD}" presName="thinLine2b" presStyleLbl="callout" presStyleIdx="2" presStyleCnt="9"/>
      <dgm:spPr/>
    </dgm:pt>
    <dgm:pt modelId="{BB176714-B91A-4733-8FEF-DB677AB9103C}" type="pres">
      <dgm:prSet presAssocID="{6D759229-E3CE-4B4D-AE26-F06E96E136CD}" presName="vertSpace2b" presStyleCnt="0"/>
      <dgm:spPr/>
    </dgm:pt>
    <dgm:pt modelId="{1BC11DF6-E71C-48F0-8D3D-B28136DD7952}" type="pres">
      <dgm:prSet presAssocID="{B827A4A2-6EB3-4A6D-981D-C693610C941B}" presName="horz2" presStyleCnt="0"/>
      <dgm:spPr/>
    </dgm:pt>
    <dgm:pt modelId="{AF15B71B-EE81-4FAD-A2D5-3EF6CE3934B4}" type="pres">
      <dgm:prSet presAssocID="{B827A4A2-6EB3-4A6D-981D-C693610C941B}" presName="horzSpace2" presStyleCnt="0"/>
      <dgm:spPr/>
    </dgm:pt>
    <dgm:pt modelId="{1597EFB8-B405-44CB-8C6D-C238CF2232AC}" type="pres">
      <dgm:prSet presAssocID="{B827A4A2-6EB3-4A6D-981D-C693610C941B}" presName="tx2" presStyleLbl="revTx" presStyleIdx="4" presStyleCnt="10"/>
      <dgm:spPr/>
    </dgm:pt>
    <dgm:pt modelId="{446A5986-FA6E-43CA-9659-5C59959FB3AF}" type="pres">
      <dgm:prSet presAssocID="{B827A4A2-6EB3-4A6D-981D-C693610C941B}" presName="vert2" presStyleCnt="0"/>
      <dgm:spPr/>
    </dgm:pt>
    <dgm:pt modelId="{EDE7147B-D50C-43CA-8F2A-9448E63D3A4A}" type="pres">
      <dgm:prSet presAssocID="{B827A4A2-6EB3-4A6D-981D-C693610C941B}" presName="thinLine2b" presStyleLbl="callout" presStyleIdx="3" presStyleCnt="9"/>
      <dgm:spPr/>
    </dgm:pt>
    <dgm:pt modelId="{81DB1922-A17F-40D3-807D-2A27C68BB614}" type="pres">
      <dgm:prSet presAssocID="{B827A4A2-6EB3-4A6D-981D-C693610C941B}" presName="vertSpace2b" presStyleCnt="0"/>
      <dgm:spPr/>
    </dgm:pt>
    <dgm:pt modelId="{0E67E496-54D6-4548-983E-76B33F6A04B6}" type="pres">
      <dgm:prSet presAssocID="{474966AE-53A8-4BD8-BCD3-84EDB70F06C3}" presName="horz2" presStyleCnt="0"/>
      <dgm:spPr/>
    </dgm:pt>
    <dgm:pt modelId="{CBB0D4AA-521F-4BB2-93B5-0E876392BF7A}" type="pres">
      <dgm:prSet presAssocID="{474966AE-53A8-4BD8-BCD3-84EDB70F06C3}" presName="horzSpace2" presStyleCnt="0"/>
      <dgm:spPr/>
    </dgm:pt>
    <dgm:pt modelId="{9F73FCFE-DA4B-4FF0-99A0-EA7A579DE539}" type="pres">
      <dgm:prSet presAssocID="{474966AE-53A8-4BD8-BCD3-84EDB70F06C3}" presName="tx2" presStyleLbl="revTx" presStyleIdx="5" presStyleCnt="10"/>
      <dgm:spPr/>
    </dgm:pt>
    <dgm:pt modelId="{17756461-E318-4D72-9AF7-527920CED7E7}" type="pres">
      <dgm:prSet presAssocID="{474966AE-53A8-4BD8-BCD3-84EDB70F06C3}" presName="vert2" presStyleCnt="0"/>
      <dgm:spPr/>
    </dgm:pt>
    <dgm:pt modelId="{09F50610-245B-4144-84B4-000F0B7D3DE2}" type="pres">
      <dgm:prSet presAssocID="{474966AE-53A8-4BD8-BCD3-84EDB70F06C3}" presName="thinLine2b" presStyleLbl="callout" presStyleIdx="4" presStyleCnt="9"/>
      <dgm:spPr/>
    </dgm:pt>
    <dgm:pt modelId="{A28AE747-D6A0-4E82-8AE3-B9A85537FE71}" type="pres">
      <dgm:prSet presAssocID="{474966AE-53A8-4BD8-BCD3-84EDB70F06C3}" presName="vertSpace2b" presStyleCnt="0"/>
      <dgm:spPr/>
    </dgm:pt>
    <dgm:pt modelId="{8D244394-1441-4047-86D9-AD0D8C5BCB1C}" type="pres">
      <dgm:prSet presAssocID="{06DC57E8-A295-4524-91B6-3853D413A60D}" presName="horz2" presStyleCnt="0"/>
      <dgm:spPr/>
    </dgm:pt>
    <dgm:pt modelId="{9814CBA9-AF57-4E06-A146-FB1FEA815A41}" type="pres">
      <dgm:prSet presAssocID="{06DC57E8-A295-4524-91B6-3853D413A60D}" presName="horzSpace2" presStyleCnt="0"/>
      <dgm:spPr/>
    </dgm:pt>
    <dgm:pt modelId="{78240EE0-86E3-43E1-BEE4-B42AA612119E}" type="pres">
      <dgm:prSet presAssocID="{06DC57E8-A295-4524-91B6-3853D413A60D}" presName="tx2" presStyleLbl="revTx" presStyleIdx="6" presStyleCnt="10"/>
      <dgm:spPr/>
    </dgm:pt>
    <dgm:pt modelId="{BC508DE3-15B3-457F-B282-273415583AB6}" type="pres">
      <dgm:prSet presAssocID="{06DC57E8-A295-4524-91B6-3853D413A60D}" presName="vert2" presStyleCnt="0"/>
      <dgm:spPr/>
    </dgm:pt>
    <dgm:pt modelId="{A1C6A987-AB31-4699-B37C-E5348F6D6447}" type="pres">
      <dgm:prSet presAssocID="{06DC57E8-A295-4524-91B6-3853D413A60D}" presName="thinLine2b" presStyleLbl="callout" presStyleIdx="5" presStyleCnt="9"/>
      <dgm:spPr/>
    </dgm:pt>
    <dgm:pt modelId="{FC6DED50-6FD3-430B-B2FC-E3E69416A4F0}" type="pres">
      <dgm:prSet presAssocID="{06DC57E8-A295-4524-91B6-3853D413A60D}" presName="vertSpace2b" presStyleCnt="0"/>
      <dgm:spPr/>
    </dgm:pt>
    <dgm:pt modelId="{8F3D18D9-F0F6-4C47-AEAC-166C2F3E5B8A}" type="pres">
      <dgm:prSet presAssocID="{2A941DF0-72E9-44EC-8A9F-4B19179D0EB0}" presName="horz2" presStyleCnt="0"/>
      <dgm:spPr/>
    </dgm:pt>
    <dgm:pt modelId="{AB1FD0B9-40A8-42E8-A66C-FAEBEB9BF631}" type="pres">
      <dgm:prSet presAssocID="{2A941DF0-72E9-44EC-8A9F-4B19179D0EB0}" presName="horzSpace2" presStyleCnt="0"/>
      <dgm:spPr/>
    </dgm:pt>
    <dgm:pt modelId="{529D33D7-710C-4412-B73F-E71E6EB7457E}" type="pres">
      <dgm:prSet presAssocID="{2A941DF0-72E9-44EC-8A9F-4B19179D0EB0}" presName="tx2" presStyleLbl="revTx" presStyleIdx="7" presStyleCnt="10"/>
      <dgm:spPr/>
    </dgm:pt>
    <dgm:pt modelId="{605F9194-9012-4932-B66E-0F2A29244E6B}" type="pres">
      <dgm:prSet presAssocID="{2A941DF0-72E9-44EC-8A9F-4B19179D0EB0}" presName="vert2" presStyleCnt="0"/>
      <dgm:spPr/>
    </dgm:pt>
    <dgm:pt modelId="{3352B9A7-7B6B-43BA-8579-CA01FCDCBFEB}" type="pres">
      <dgm:prSet presAssocID="{2A941DF0-72E9-44EC-8A9F-4B19179D0EB0}" presName="thinLine2b" presStyleLbl="callout" presStyleIdx="6" presStyleCnt="9"/>
      <dgm:spPr/>
    </dgm:pt>
    <dgm:pt modelId="{22A934BC-9A29-44EE-94D4-2B0FAD892042}" type="pres">
      <dgm:prSet presAssocID="{2A941DF0-72E9-44EC-8A9F-4B19179D0EB0}" presName="vertSpace2b" presStyleCnt="0"/>
      <dgm:spPr/>
    </dgm:pt>
    <dgm:pt modelId="{6E5B832E-19C8-4C23-A2FE-8CA11A042847}" type="pres">
      <dgm:prSet presAssocID="{F0A73E38-48EC-4061-80DC-321C239B7115}" presName="horz2" presStyleCnt="0"/>
      <dgm:spPr/>
    </dgm:pt>
    <dgm:pt modelId="{87F967F7-41C2-4E45-889D-9BF66B722ECD}" type="pres">
      <dgm:prSet presAssocID="{F0A73E38-48EC-4061-80DC-321C239B7115}" presName="horzSpace2" presStyleCnt="0"/>
      <dgm:spPr/>
    </dgm:pt>
    <dgm:pt modelId="{6904B971-2CFB-48E1-B51E-505C4D850F6C}" type="pres">
      <dgm:prSet presAssocID="{F0A73E38-48EC-4061-80DC-321C239B7115}" presName="tx2" presStyleLbl="revTx" presStyleIdx="8" presStyleCnt="10"/>
      <dgm:spPr/>
    </dgm:pt>
    <dgm:pt modelId="{B1B5A0AB-A755-453D-97CA-21B2E8476F00}" type="pres">
      <dgm:prSet presAssocID="{F0A73E38-48EC-4061-80DC-321C239B7115}" presName="vert2" presStyleCnt="0"/>
      <dgm:spPr/>
    </dgm:pt>
    <dgm:pt modelId="{0A2D8654-A578-463D-AC31-C1B9F3A1BCF0}" type="pres">
      <dgm:prSet presAssocID="{F0A73E38-48EC-4061-80DC-321C239B7115}" presName="thinLine2b" presStyleLbl="callout" presStyleIdx="7" presStyleCnt="9"/>
      <dgm:spPr/>
    </dgm:pt>
    <dgm:pt modelId="{876FB62A-2EA5-4A95-B1D5-508C14B6F4E1}" type="pres">
      <dgm:prSet presAssocID="{F0A73E38-48EC-4061-80DC-321C239B7115}" presName="vertSpace2b" presStyleCnt="0"/>
      <dgm:spPr/>
    </dgm:pt>
    <dgm:pt modelId="{5559B6F8-B46A-47A8-A910-5759D6DA7AF8}" type="pres">
      <dgm:prSet presAssocID="{E5AEDEB7-83BA-4E48-9C80-9782F63489BF}" presName="horz2" presStyleCnt="0"/>
      <dgm:spPr/>
    </dgm:pt>
    <dgm:pt modelId="{EAF01B6C-9EB1-4715-96E2-5B40E2E2DCA0}" type="pres">
      <dgm:prSet presAssocID="{E5AEDEB7-83BA-4E48-9C80-9782F63489BF}" presName="horzSpace2" presStyleCnt="0"/>
      <dgm:spPr/>
    </dgm:pt>
    <dgm:pt modelId="{FE0E55D9-767E-4863-A6A4-B11DB9DB59B7}" type="pres">
      <dgm:prSet presAssocID="{E5AEDEB7-83BA-4E48-9C80-9782F63489BF}" presName="tx2" presStyleLbl="revTx" presStyleIdx="9" presStyleCnt="10"/>
      <dgm:spPr/>
    </dgm:pt>
    <dgm:pt modelId="{3A1108E2-4579-49A6-899C-83AA45E8E0EE}" type="pres">
      <dgm:prSet presAssocID="{E5AEDEB7-83BA-4E48-9C80-9782F63489BF}" presName="vert2" presStyleCnt="0"/>
      <dgm:spPr/>
    </dgm:pt>
    <dgm:pt modelId="{3734E7D7-202F-4F80-BB22-1B9C7B81FE76}" type="pres">
      <dgm:prSet presAssocID="{E5AEDEB7-83BA-4E48-9C80-9782F63489BF}" presName="thinLine2b" presStyleLbl="callout" presStyleIdx="8" presStyleCnt="9"/>
      <dgm:spPr/>
    </dgm:pt>
    <dgm:pt modelId="{0F350A69-3423-493E-8328-499AF9192A35}" type="pres">
      <dgm:prSet presAssocID="{E5AEDEB7-83BA-4E48-9C80-9782F63489BF}" presName="vertSpace2b" presStyleCnt="0"/>
      <dgm:spPr/>
    </dgm:pt>
  </dgm:ptLst>
  <dgm:cxnLst>
    <dgm:cxn modelId="{E478CD03-C5D1-470E-85FE-C0E23A7CA9D6}" srcId="{0A9A827D-646A-463F-9C0F-AF8CA1DE9069}" destId="{06DC57E8-A295-4524-91B6-3853D413A60D}" srcOrd="5" destOrd="0" parTransId="{762D8EDB-98F7-4322-ADA1-A14A358DCA69}" sibTransId="{58B363D1-9B7D-432B-85B3-5CA8E78E06EA}"/>
    <dgm:cxn modelId="{A08DE30C-0970-47F9-96CD-99455A86914A}" type="presOf" srcId="{0A9A827D-646A-463F-9C0F-AF8CA1DE9069}" destId="{7299F236-E6DC-4EE0-B1F6-8E5FBAAF444E}" srcOrd="0" destOrd="0" presId="urn:microsoft.com/office/officeart/2008/layout/LinedList"/>
    <dgm:cxn modelId="{C03DB20D-D41F-4684-B8A4-511A37B13F36}" type="presOf" srcId="{06DC57E8-A295-4524-91B6-3853D413A60D}" destId="{78240EE0-86E3-43E1-BEE4-B42AA612119E}" srcOrd="0" destOrd="0" presId="urn:microsoft.com/office/officeart/2008/layout/LinedList"/>
    <dgm:cxn modelId="{82C18715-C4D5-4A1B-8BE7-7D48DA9A45DE}" type="presOf" srcId="{5693D1E1-197D-4554-AC56-0580BFA9ECF4}" destId="{AE7C5F28-A48F-4ED9-B821-AABABFB2FA68}" srcOrd="0" destOrd="0" presId="urn:microsoft.com/office/officeart/2008/layout/LinedList"/>
    <dgm:cxn modelId="{074BC41C-9981-47D3-9728-FC1FC66B16B2}" type="presOf" srcId="{64DD1127-4923-4EB0-880F-8535D7B9467F}" destId="{D44274F5-1513-4A31-9584-8A01698188DB}" srcOrd="0" destOrd="0" presId="urn:microsoft.com/office/officeart/2008/layout/LinedList"/>
    <dgm:cxn modelId="{8F0E4424-B95E-4B85-8388-9A0777967735}" srcId="{0A9A827D-646A-463F-9C0F-AF8CA1DE9069}" destId="{2A941DF0-72E9-44EC-8A9F-4B19179D0EB0}" srcOrd="6" destOrd="0" parTransId="{70140596-C490-4CCA-9ADD-0569A328359C}" sibTransId="{5935C28D-28E3-4B66-8A98-8A6E1403810F}"/>
    <dgm:cxn modelId="{6B18B026-A6BF-4EBC-BBE1-5C5997603BB9}" srcId="{EE9DDA3A-E5E1-4341-A7F2-46862FFC76DC}" destId="{0A9A827D-646A-463F-9C0F-AF8CA1DE9069}" srcOrd="0" destOrd="0" parTransId="{CA0EB546-83C4-42ED-B873-800F6FDCEAD7}" sibTransId="{1BEAD40D-75AF-41A3-8B67-960112CE8DD7}"/>
    <dgm:cxn modelId="{0618CB31-ED33-41A9-AEB0-8079F4CE87F0}" srcId="{0A9A827D-646A-463F-9C0F-AF8CA1DE9069}" destId="{64DD1127-4923-4EB0-880F-8535D7B9467F}" srcOrd="1" destOrd="0" parTransId="{796EF7F9-781F-4FDA-80B0-F5514B51FC08}" sibTransId="{2DBA92CD-7FAD-45D3-A274-62CDD8863094}"/>
    <dgm:cxn modelId="{FBE9E334-D857-4915-AA19-E450499D3046}" type="presOf" srcId="{2A941DF0-72E9-44EC-8A9F-4B19179D0EB0}" destId="{529D33D7-710C-4412-B73F-E71E6EB7457E}" srcOrd="0" destOrd="0" presId="urn:microsoft.com/office/officeart/2008/layout/LinedList"/>
    <dgm:cxn modelId="{CF52A23A-1318-467F-80F6-89A9FED4135E}" type="presOf" srcId="{6D759229-E3CE-4B4D-AE26-F06E96E136CD}" destId="{3C3D4081-C484-4A6E-9802-F3177F993B20}" srcOrd="0" destOrd="0" presId="urn:microsoft.com/office/officeart/2008/layout/LinedList"/>
    <dgm:cxn modelId="{9E01443E-B328-4F5D-B5CF-5636DDBA7ED8}" srcId="{0A9A827D-646A-463F-9C0F-AF8CA1DE9069}" destId="{F0A73E38-48EC-4061-80DC-321C239B7115}" srcOrd="7" destOrd="0" parTransId="{F39E8D8F-4E25-4E57-89F8-2E1815861BDA}" sibTransId="{7EE1ADDD-3FE0-46E2-8E86-7C768CF00092}"/>
    <dgm:cxn modelId="{E2E2EB68-8F12-49B8-9EBA-8AE24985C4FD}" type="presOf" srcId="{B827A4A2-6EB3-4A6D-981D-C693610C941B}" destId="{1597EFB8-B405-44CB-8C6D-C238CF2232AC}" srcOrd="0" destOrd="0" presId="urn:microsoft.com/office/officeart/2008/layout/LinedList"/>
    <dgm:cxn modelId="{CB339E6E-F746-4DDD-A01F-515DEC945FDC}" srcId="{0A9A827D-646A-463F-9C0F-AF8CA1DE9069}" destId="{6D759229-E3CE-4B4D-AE26-F06E96E136CD}" srcOrd="2" destOrd="0" parTransId="{309E1473-4C5C-4A24-94C0-E8054E025642}" sibTransId="{32E51D28-01AE-4C42-B3D2-09CB225BD20F}"/>
    <dgm:cxn modelId="{9221B777-D652-4C23-96FC-67EB02DABA9E}" srcId="{0A9A827D-646A-463F-9C0F-AF8CA1DE9069}" destId="{B827A4A2-6EB3-4A6D-981D-C693610C941B}" srcOrd="3" destOrd="0" parTransId="{922377AD-5F45-40EF-B499-EA2085190925}" sibTransId="{FD89C4D8-DD3A-4B3B-A68E-EBA1259C37CD}"/>
    <dgm:cxn modelId="{70262E7D-AFF8-42C2-A51B-0A57ADBE20E2}" type="presOf" srcId="{474966AE-53A8-4BD8-BCD3-84EDB70F06C3}" destId="{9F73FCFE-DA4B-4FF0-99A0-EA7A579DE539}" srcOrd="0" destOrd="0" presId="urn:microsoft.com/office/officeart/2008/layout/LinedList"/>
    <dgm:cxn modelId="{3BE49288-3C21-4EB2-910C-08BD81A233BE}" type="presOf" srcId="{E5AEDEB7-83BA-4E48-9C80-9782F63489BF}" destId="{FE0E55D9-767E-4863-A6A4-B11DB9DB59B7}" srcOrd="0" destOrd="0" presId="urn:microsoft.com/office/officeart/2008/layout/LinedList"/>
    <dgm:cxn modelId="{D653ECAD-9F70-4DA0-B1FF-54A5DEC175FF}" srcId="{0A9A827D-646A-463F-9C0F-AF8CA1DE9069}" destId="{474966AE-53A8-4BD8-BCD3-84EDB70F06C3}" srcOrd="4" destOrd="0" parTransId="{13200A9D-6088-4D38-ADA1-F5DFF4C7DA84}" sibTransId="{1ED8281C-209B-4F66-8966-114AA3C05A94}"/>
    <dgm:cxn modelId="{ADE9E7AF-53A1-400B-8761-992069BBE561}" type="presOf" srcId="{EE9DDA3A-E5E1-4341-A7F2-46862FFC76DC}" destId="{01E476BA-1634-4A03-97CF-2804B44D485F}" srcOrd="0" destOrd="0" presId="urn:microsoft.com/office/officeart/2008/layout/LinedList"/>
    <dgm:cxn modelId="{B85B98B1-B2E8-4019-A171-9991D9EDDB7C}" srcId="{0A9A827D-646A-463F-9C0F-AF8CA1DE9069}" destId="{5693D1E1-197D-4554-AC56-0580BFA9ECF4}" srcOrd="0" destOrd="0" parTransId="{B362BF18-CAB9-4DCD-815D-8D599670B9B8}" sibTransId="{3B57F298-B8AB-4E2D-8BE2-DECF460297BE}"/>
    <dgm:cxn modelId="{095BC4B9-5E35-4D15-9F4B-7E85E1162258}" srcId="{0A9A827D-646A-463F-9C0F-AF8CA1DE9069}" destId="{E5AEDEB7-83BA-4E48-9C80-9782F63489BF}" srcOrd="8" destOrd="0" parTransId="{9A619D3B-D84A-4438-A86B-6B41AFA9EBC3}" sibTransId="{D78BEB2C-7287-479F-BB05-F292565FDBA0}"/>
    <dgm:cxn modelId="{44A3E7E4-C9F0-4620-974F-7CCD8F00FA98}" type="presOf" srcId="{F0A73E38-48EC-4061-80DC-321C239B7115}" destId="{6904B971-2CFB-48E1-B51E-505C4D850F6C}" srcOrd="0" destOrd="0" presId="urn:microsoft.com/office/officeart/2008/layout/LinedList"/>
    <dgm:cxn modelId="{FA00C326-2E91-4750-A8B7-48040B80FA73}" type="presParOf" srcId="{01E476BA-1634-4A03-97CF-2804B44D485F}" destId="{1112895A-DCA1-4215-8EDA-AB14A55FBD57}" srcOrd="0" destOrd="0" presId="urn:microsoft.com/office/officeart/2008/layout/LinedList"/>
    <dgm:cxn modelId="{F3F11D63-56BC-4EBA-AFE7-61FD6D3C3682}" type="presParOf" srcId="{01E476BA-1634-4A03-97CF-2804B44D485F}" destId="{23906CEC-B339-4222-A4F4-14B34C7627AB}" srcOrd="1" destOrd="0" presId="urn:microsoft.com/office/officeart/2008/layout/LinedList"/>
    <dgm:cxn modelId="{38F2CBEF-E5E4-48EF-8D51-88083128E0CC}" type="presParOf" srcId="{23906CEC-B339-4222-A4F4-14B34C7627AB}" destId="{7299F236-E6DC-4EE0-B1F6-8E5FBAAF444E}" srcOrd="0" destOrd="0" presId="urn:microsoft.com/office/officeart/2008/layout/LinedList"/>
    <dgm:cxn modelId="{1C630C08-0D9F-4FA9-9FB5-FE8A7E250A33}" type="presParOf" srcId="{23906CEC-B339-4222-A4F4-14B34C7627AB}" destId="{44B09BF3-F7C6-4E1A-A858-60F6281233F1}" srcOrd="1" destOrd="0" presId="urn:microsoft.com/office/officeart/2008/layout/LinedList"/>
    <dgm:cxn modelId="{E442CD1C-A11F-4CBB-8B8E-3F081AA7AB1E}" type="presParOf" srcId="{44B09BF3-F7C6-4E1A-A858-60F6281233F1}" destId="{BC5F9F9A-C7AA-454F-AF34-BA0E58FD2D1C}" srcOrd="0" destOrd="0" presId="urn:microsoft.com/office/officeart/2008/layout/LinedList"/>
    <dgm:cxn modelId="{5678B404-C9C6-4871-B76F-4028ED225664}" type="presParOf" srcId="{44B09BF3-F7C6-4E1A-A858-60F6281233F1}" destId="{3AE79506-43B4-4004-A574-F8DB1D7805F6}" srcOrd="1" destOrd="0" presId="urn:microsoft.com/office/officeart/2008/layout/LinedList"/>
    <dgm:cxn modelId="{A4DD3349-FD02-4F96-A67E-27E7447A6E13}" type="presParOf" srcId="{3AE79506-43B4-4004-A574-F8DB1D7805F6}" destId="{8C9E2523-15F9-446E-AA76-F0D37D402812}" srcOrd="0" destOrd="0" presId="urn:microsoft.com/office/officeart/2008/layout/LinedList"/>
    <dgm:cxn modelId="{D53DCD47-3CA9-456D-922A-2A874F5C0BA9}" type="presParOf" srcId="{3AE79506-43B4-4004-A574-F8DB1D7805F6}" destId="{AE7C5F28-A48F-4ED9-B821-AABABFB2FA68}" srcOrd="1" destOrd="0" presId="urn:microsoft.com/office/officeart/2008/layout/LinedList"/>
    <dgm:cxn modelId="{7BCA3921-AE88-4F8A-BC82-F17CE9F5D88D}" type="presParOf" srcId="{3AE79506-43B4-4004-A574-F8DB1D7805F6}" destId="{8FC68CF8-0056-458D-AC60-5C507D50FA19}" srcOrd="2" destOrd="0" presId="urn:microsoft.com/office/officeart/2008/layout/LinedList"/>
    <dgm:cxn modelId="{767DE52F-889D-4D8B-9C74-87554AE447EA}" type="presParOf" srcId="{44B09BF3-F7C6-4E1A-A858-60F6281233F1}" destId="{170123C5-95D9-4CB3-8472-7B6922035076}" srcOrd="2" destOrd="0" presId="urn:microsoft.com/office/officeart/2008/layout/LinedList"/>
    <dgm:cxn modelId="{4DC771E5-2D96-408E-91C0-E9A82C51A780}" type="presParOf" srcId="{44B09BF3-F7C6-4E1A-A858-60F6281233F1}" destId="{F53FC292-FE45-4159-AF61-F5A565BD52FD}" srcOrd="3" destOrd="0" presId="urn:microsoft.com/office/officeart/2008/layout/LinedList"/>
    <dgm:cxn modelId="{8A67C4AE-CAAF-4E34-8FBE-006C69049883}" type="presParOf" srcId="{44B09BF3-F7C6-4E1A-A858-60F6281233F1}" destId="{8DC0EF67-2B51-46B3-90F9-638078286B2A}" srcOrd="4" destOrd="0" presId="urn:microsoft.com/office/officeart/2008/layout/LinedList"/>
    <dgm:cxn modelId="{0D35D347-6E71-4BF4-A2F3-1D94A3F5F985}" type="presParOf" srcId="{8DC0EF67-2B51-46B3-90F9-638078286B2A}" destId="{825BE8C4-4150-4F6F-96FE-48F64808F7E8}" srcOrd="0" destOrd="0" presId="urn:microsoft.com/office/officeart/2008/layout/LinedList"/>
    <dgm:cxn modelId="{0CB46DDF-CDC8-45B1-B105-6F571C85B13A}" type="presParOf" srcId="{8DC0EF67-2B51-46B3-90F9-638078286B2A}" destId="{D44274F5-1513-4A31-9584-8A01698188DB}" srcOrd="1" destOrd="0" presId="urn:microsoft.com/office/officeart/2008/layout/LinedList"/>
    <dgm:cxn modelId="{AF53A2A3-4061-4CC6-A934-F43E4AEEC8C3}" type="presParOf" srcId="{8DC0EF67-2B51-46B3-90F9-638078286B2A}" destId="{2709906F-9568-4DAD-8DF8-721431D1340C}" srcOrd="2" destOrd="0" presId="urn:microsoft.com/office/officeart/2008/layout/LinedList"/>
    <dgm:cxn modelId="{04A3F45E-5D3E-44C5-8340-46519FA53C6E}" type="presParOf" srcId="{44B09BF3-F7C6-4E1A-A858-60F6281233F1}" destId="{36FAE043-0AA9-4809-9286-9944FD10862A}" srcOrd="5" destOrd="0" presId="urn:microsoft.com/office/officeart/2008/layout/LinedList"/>
    <dgm:cxn modelId="{3426992E-1BCD-4586-A528-8D1E21838BEE}" type="presParOf" srcId="{44B09BF3-F7C6-4E1A-A858-60F6281233F1}" destId="{C476A015-FB56-4422-B813-33669CC526EA}" srcOrd="6" destOrd="0" presId="urn:microsoft.com/office/officeart/2008/layout/LinedList"/>
    <dgm:cxn modelId="{F87E9CDC-3F83-4C4E-B23A-462104D2944D}" type="presParOf" srcId="{44B09BF3-F7C6-4E1A-A858-60F6281233F1}" destId="{D60E8AAC-A1BF-4EB1-9DEE-B4E5D34DF1C3}" srcOrd="7" destOrd="0" presId="urn:microsoft.com/office/officeart/2008/layout/LinedList"/>
    <dgm:cxn modelId="{532F8C0C-D46E-49AD-BAD4-85EAB1E68389}" type="presParOf" srcId="{D60E8AAC-A1BF-4EB1-9DEE-B4E5D34DF1C3}" destId="{63CB5506-2AB3-467A-9C72-11E9B9629521}" srcOrd="0" destOrd="0" presId="urn:microsoft.com/office/officeart/2008/layout/LinedList"/>
    <dgm:cxn modelId="{FCA37A3F-F1C3-4D6F-96DD-6CC3BA251865}" type="presParOf" srcId="{D60E8AAC-A1BF-4EB1-9DEE-B4E5D34DF1C3}" destId="{3C3D4081-C484-4A6E-9802-F3177F993B20}" srcOrd="1" destOrd="0" presId="urn:microsoft.com/office/officeart/2008/layout/LinedList"/>
    <dgm:cxn modelId="{65A9A283-A371-4A42-9161-005F0151D77D}" type="presParOf" srcId="{D60E8AAC-A1BF-4EB1-9DEE-B4E5D34DF1C3}" destId="{0FECE33A-BF0A-428C-B590-13EC012A3F70}" srcOrd="2" destOrd="0" presId="urn:microsoft.com/office/officeart/2008/layout/LinedList"/>
    <dgm:cxn modelId="{BB0BAD45-F774-4050-8420-DCF06DE5B826}" type="presParOf" srcId="{44B09BF3-F7C6-4E1A-A858-60F6281233F1}" destId="{17FD6988-C41A-44A4-B861-EE1CF05793C9}" srcOrd="8" destOrd="0" presId="urn:microsoft.com/office/officeart/2008/layout/LinedList"/>
    <dgm:cxn modelId="{98F052B0-47CE-43F6-9CCB-70BBC94485B5}" type="presParOf" srcId="{44B09BF3-F7C6-4E1A-A858-60F6281233F1}" destId="{BB176714-B91A-4733-8FEF-DB677AB9103C}" srcOrd="9" destOrd="0" presId="urn:microsoft.com/office/officeart/2008/layout/LinedList"/>
    <dgm:cxn modelId="{89F0BD09-BA53-43EF-8489-5B56C122A63E}" type="presParOf" srcId="{44B09BF3-F7C6-4E1A-A858-60F6281233F1}" destId="{1BC11DF6-E71C-48F0-8D3D-B28136DD7952}" srcOrd="10" destOrd="0" presId="urn:microsoft.com/office/officeart/2008/layout/LinedList"/>
    <dgm:cxn modelId="{772969AF-F32F-4478-9B92-E4B15E7C0FD5}" type="presParOf" srcId="{1BC11DF6-E71C-48F0-8D3D-B28136DD7952}" destId="{AF15B71B-EE81-4FAD-A2D5-3EF6CE3934B4}" srcOrd="0" destOrd="0" presId="urn:microsoft.com/office/officeart/2008/layout/LinedList"/>
    <dgm:cxn modelId="{FB2EA760-5F41-40F4-BC38-84A658C5315E}" type="presParOf" srcId="{1BC11DF6-E71C-48F0-8D3D-B28136DD7952}" destId="{1597EFB8-B405-44CB-8C6D-C238CF2232AC}" srcOrd="1" destOrd="0" presId="urn:microsoft.com/office/officeart/2008/layout/LinedList"/>
    <dgm:cxn modelId="{BD6DFE3C-086D-4E36-8745-86462B757569}" type="presParOf" srcId="{1BC11DF6-E71C-48F0-8D3D-B28136DD7952}" destId="{446A5986-FA6E-43CA-9659-5C59959FB3AF}" srcOrd="2" destOrd="0" presId="urn:microsoft.com/office/officeart/2008/layout/LinedList"/>
    <dgm:cxn modelId="{BCA415DE-B26A-45FB-84F4-DDC25D9C25BA}" type="presParOf" srcId="{44B09BF3-F7C6-4E1A-A858-60F6281233F1}" destId="{EDE7147B-D50C-43CA-8F2A-9448E63D3A4A}" srcOrd="11" destOrd="0" presId="urn:microsoft.com/office/officeart/2008/layout/LinedList"/>
    <dgm:cxn modelId="{8FC8C19D-1865-404B-AC6C-DC7D60134D70}" type="presParOf" srcId="{44B09BF3-F7C6-4E1A-A858-60F6281233F1}" destId="{81DB1922-A17F-40D3-807D-2A27C68BB614}" srcOrd="12" destOrd="0" presId="urn:microsoft.com/office/officeart/2008/layout/LinedList"/>
    <dgm:cxn modelId="{BCA11481-8775-4579-B0A3-8A9C7D6C755D}" type="presParOf" srcId="{44B09BF3-F7C6-4E1A-A858-60F6281233F1}" destId="{0E67E496-54D6-4548-983E-76B33F6A04B6}" srcOrd="13" destOrd="0" presId="urn:microsoft.com/office/officeart/2008/layout/LinedList"/>
    <dgm:cxn modelId="{DD09A1A9-62BA-47FA-AA08-BD500E54C1F5}" type="presParOf" srcId="{0E67E496-54D6-4548-983E-76B33F6A04B6}" destId="{CBB0D4AA-521F-4BB2-93B5-0E876392BF7A}" srcOrd="0" destOrd="0" presId="urn:microsoft.com/office/officeart/2008/layout/LinedList"/>
    <dgm:cxn modelId="{0C390DF8-A30D-4380-BB64-3100D9C37A9A}" type="presParOf" srcId="{0E67E496-54D6-4548-983E-76B33F6A04B6}" destId="{9F73FCFE-DA4B-4FF0-99A0-EA7A579DE539}" srcOrd="1" destOrd="0" presId="urn:microsoft.com/office/officeart/2008/layout/LinedList"/>
    <dgm:cxn modelId="{0DB20EDE-323B-4901-B0A7-52DFF1D98628}" type="presParOf" srcId="{0E67E496-54D6-4548-983E-76B33F6A04B6}" destId="{17756461-E318-4D72-9AF7-527920CED7E7}" srcOrd="2" destOrd="0" presId="urn:microsoft.com/office/officeart/2008/layout/LinedList"/>
    <dgm:cxn modelId="{CE255E12-B608-4FE6-8FFA-BD07422AEC1D}" type="presParOf" srcId="{44B09BF3-F7C6-4E1A-A858-60F6281233F1}" destId="{09F50610-245B-4144-84B4-000F0B7D3DE2}" srcOrd="14" destOrd="0" presId="urn:microsoft.com/office/officeart/2008/layout/LinedList"/>
    <dgm:cxn modelId="{CE015B40-5728-465F-B706-FA68384CE15D}" type="presParOf" srcId="{44B09BF3-F7C6-4E1A-A858-60F6281233F1}" destId="{A28AE747-D6A0-4E82-8AE3-B9A85537FE71}" srcOrd="15" destOrd="0" presId="urn:microsoft.com/office/officeart/2008/layout/LinedList"/>
    <dgm:cxn modelId="{88C99D13-A1EA-4AB9-9922-431C437DFCE3}" type="presParOf" srcId="{44B09BF3-F7C6-4E1A-A858-60F6281233F1}" destId="{8D244394-1441-4047-86D9-AD0D8C5BCB1C}" srcOrd="16" destOrd="0" presId="urn:microsoft.com/office/officeart/2008/layout/LinedList"/>
    <dgm:cxn modelId="{53BA6EB1-AA12-42F4-9FF9-F20B34727F7F}" type="presParOf" srcId="{8D244394-1441-4047-86D9-AD0D8C5BCB1C}" destId="{9814CBA9-AF57-4E06-A146-FB1FEA815A41}" srcOrd="0" destOrd="0" presId="urn:microsoft.com/office/officeart/2008/layout/LinedList"/>
    <dgm:cxn modelId="{A5996ED7-32EC-4038-865E-A1AB9D8807C6}" type="presParOf" srcId="{8D244394-1441-4047-86D9-AD0D8C5BCB1C}" destId="{78240EE0-86E3-43E1-BEE4-B42AA612119E}" srcOrd="1" destOrd="0" presId="urn:microsoft.com/office/officeart/2008/layout/LinedList"/>
    <dgm:cxn modelId="{9131CA60-A394-4C4F-B6AF-C1B2524D2516}" type="presParOf" srcId="{8D244394-1441-4047-86D9-AD0D8C5BCB1C}" destId="{BC508DE3-15B3-457F-B282-273415583AB6}" srcOrd="2" destOrd="0" presId="urn:microsoft.com/office/officeart/2008/layout/LinedList"/>
    <dgm:cxn modelId="{FF63E02D-DD24-49AE-97AF-ECA4C6A57004}" type="presParOf" srcId="{44B09BF3-F7C6-4E1A-A858-60F6281233F1}" destId="{A1C6A987-AB31-4699-B37C-E5348F6D6447}" srcOrd="17" destOrd="0" presId="urn:microsoft.com/office/officeart/2008/layout/LinedList"/>
    <dgm:cxn modelId="{60EFF5AC-E56B-4693-B61C-A3D7E56B70BA}" type="presParOf" srcId="{44B09BF3-F7C6-4E1A-A858-60F6281233F1}" destId="{FC6DED50-6FD3-430B-B2FC-E3E69416A4F0}" srcOrd="18" destOrd="0" presId="urn:microsoft.com/office/officeart/2008/layout/LinedList"/>
    <dgm:cxn modelId="{212F2394-A40F-4298-B518-8AD5DC5CE1F3}" type="presParOf" srcId="{44B09BF3-F7C6-4E1A-A858-60F6281233F1}" destId="{8F3D18D9-F0F6-4C47-AEAC-166C2F3E5B8A}" srcOrd="19" destOrd="0" presId="urn:microsoft.com/office/officeart/2008/layout/LinedList"/>
    <dgm:cxn modelId="{81C475F4-5635-480D-98E9-FFE7C860FFA4}" type="presParOf" srcId="{8F3D18D9-F0F6-4C47-AEAC-166C2F3E5B8A}" destId="{AB1FD0B9-40A8-42E8-A66C-FAEBEB9BF631}" srcOrd="0" destOrd="0" presId="urn:microsoft.com/office/officeart/2008/layout/LinedList"/>
    <dgm:cxn modelId="{E53F8A37-0237-4342-AD95-F786F19CE52D}" type="presParOf" srcId="{8F3D18D9-F0F6-4C47-AEAC-166C2F3E5B8A}" destId="{529D33D7-710C-4412-B73F-E71E6EB7457E}" srcOrd="1" destOrd="0" presId="urn:microsoft.com/office/officeart/2008/layout/LinedList"/>
    <dgm:cxn modelId="{3FE89CBE-59BA-4B37-AB75-6D638A481FF1}" type="presParOf" srcId="{8F3D18D9-F0F6-4C47-AEAC-166C2F3E5B8A}" destId="{605F9194-9012-4932-B66E-0F2A29244E6B}" srcOrd="2" destOrd="0" presId="urn:microsoft.com/office/officeart/2008/layout/LinedList"/>
    <dgm:cxn modelId="{A3535558-C84A-4EC2-AEA1-EAEA955C7273}" type="presParOf" srcId="{44B09BF3-F7C6-4E1A-A858-60F6281233F1}" destId="{3352B9A7-7B6B-43BA-8579-CA01FCDCBFEB}" srcOrd="20" destOrd="0" presId="urn:microsoft.com/office/officeart/2008/layout/LinedList"/>
    <dgm:cxn modelId="{B82E7B86-B0C6-4FCE-A04E-E730EABD3C92}" type="presParOf" srcId="{44B09BF3-F7C6-4E1A-A858-60F6281233F1}" destId="{22A934BC-9A29-44EE-94D4-2B0FAD892042}" srcOrd="21" destOrd="0" presId="urn:microsoft.com/office/officeart/2008/layout/LinedList"/>
    <dgm:cxn modelId="{C2ABA494-CE19-44EC-B299-D0E23983E69A}" type="presParOf" srcId="{44B09BF3-F7C6-4E1A-A858-60F6281233F1}" destId="{6E5B832E-19C8-4C23-A2FE-8CA11A042847}" srcOrd="22" destOrd="0" presId="urn:microsoft.com/office/officeart/2008/layout/LinedList"/>
    <dgm:cxn modelId="{F0E8C584-49BC-4426-9868-9302A71D867A}" type="presParOf" srcId="{6E5B832E-19C8-4C23-A2FE-8CA11A042847}" destId="{87F967F7-41C2-4E45-889D-9BF66B722ECD}" srcOrd="0" destOrd="0" presId="urn:microsoft.com/office/officeart/2008/layout/LinedList"/>
    <dgm:cxn modelId="{02B02F92-8289-433E-97E0-8C4AB7D7D52E}" type="presParOf" srcId="{6E5B832E-19C8-4C23-A2FE-8CA11A042847}" destId="{6904B971-2CFB-48E1-B51E-505C4D850F6C}" srcOrd="1" destOrd="0" presId="urn:microsoft.com/office/officeart/2008/layout/LinedList"/>
    <dgm:cxn modelId="{AB9F7CF6-E33D-44E7-9E00-3EC15F5A81A2}" type="presParOf" srcId="{6E5B832E-19C8-4C23-A2FE-8CA11A042847}" destId="{B1B5A0AB-A755-453D-97CA-21B2E8476F00}" srcOrd="2" destOrd="0" presId="urn:microsoft.com/office/officeart/2008/layout/LinedList"/>
    <dgm:cxn modelId="{E834A2F3-F367-4F07-908B-E7CA99045888}" type="presParOf" srcId="{44B09BF3-F7C6-4E1A-A858-60F6281233F1}" destId="{0A2D8654-A578-463D-AC31-C1B9F3A1BCF0}" srcOrd="23" destOrd="0" presId="urn:microsoft.com/office/officeart/2008/layout/LinedList"/>
    <dgm:cxn modelId="{AC91DE75-DB9A-49C7-8945-F28E59269679}" type="presParOf" srcId="{44B09BF3-F7C6-4E1A-A858-60F6281233F1}" destId="{876FB62A-2EA5-4A95-B1D5-508C14B6F4E1}" srcOrd="24" destOrd="0" presId="urn:microsoft.com/office/officeart/2008/layout/LinedList"/>
    <dgm:cxn modelId="{481E5C7C-F29B-496D-AD3C-1F00B674A9FE}" type="presParOf" srcId="{44B09BF3-F7C6-4E1A-A858-60F6281233F1}" destId="{5559B6F8-B46A-47A8-A910-5759D6DA7AF8}" srcOrd="25" destOrd="0" presId="urn:microsoft.com/office/officeart/2008/layout/LinedList"/>
    <dgm:cxn modelId="{003F4821-9878-4FC5-B247-E4AA277FC322}" type="presParOf" srcId="{5559B6F8-B46A-47A8-A910-5759D6DA7AF8}" destId="{EAF01B6C-9EB1-4715-96E2-5B40E2E2DCA0}" srcOrd="0" destOrd="0" presId="urn:microsoft.com/office/officeart/2008/layout/LinedList"/>
    <dgm:cxn modelId="{DE061EC5-78FA-40E9-875B-E19DF7FCBDC2}" type="presParOf" srcId="{5559B6F8-B46A-47A8-A910-5759D6DA7AF8}" destId="{FE0E55D9-767E-4863-A6A4-B11DB9DB59B7}" srcOrd="1" destOrd="0" presId="urn:microsoft.com/office/officeart/2008/layout/LinedList"/>
    <dgm:cxn modelId="{EAB5FC3B-ED4F-4C8C-92E7-75B73F1B25D0}" type="presParOf" srcId="{5559B6F8-B46A-47A8-A910-5759D6DA7AF8}" destId="{3A1108E2-4579-49A6-899C-83AA45E8E0EE}" srcOrd="2" destOrd="0" presId="urn:microsoft.com/office/officeart/2008/layout/LinedList"/>
    <dgm:cxn modelId="{C94346E0-B4D6-4270-88C7-F569A43C0D35}" type="presParOf" srcId="{44B09BF3-F7C6-4E1A-A858-60F6281233F1}" destId="{3734E7D7-202F-4F80-BB22-1B9C7B81FE76}" srcOrd="26" destOrd="0" presId="urn:microsoft.com/office/officeart/2008/layout/LinedList"/>
    <dgm:cxn modelId="{F9B48CE0-8507-48A7-AEAF-BF1C536F8623}" type="presParOf" srcId="{44B09BF3-F7C6-4E1A-A858-60F6281233F1}" destId="{0F350A69-3423-493E-8328-499AF9192A35}" srcOrd="27"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01D8A2-0517-4C4B-8D80-DCDA268E337A}" type="doc">
      <dgm:prSet loTypeId="urn:microsoft.com/office/officeart/2009/3/layout/HorizontalOrganizationChart" loCatId="hierarchy" qsTypeId="urn:microsoft.com/office/officeart/2005/8/quickstyle/simple4" qsCatId="simple" csTypeId="urn:microsoft.com/office/officeart/2005/8/colors/accent3_2" csCatId="accent3"/>
      <dgm:spPr/>
      <dgm:t>
        <a:bodyPr/>
        <a:lstStyle/>
        <a:p>
          <a:endParaRPr lang="en-US"/>
        </a:p>
      </dgm:t>
    </dgm:pt>
    <dgm:pt modelId="{1D2B36E6-F7CF-4076-90A4-3633C0363E6A}">
      <dgm:prSet/>
      <dgm:spPr/>
      <dgm:t>
        <a:bodyPr/>
        <a:lstStyle/>
        <a:p>
          <a:r>
            <a:rPr lang="en-US"/>
            <a:t>Testing Criteria:</a:t>
          </a:r>
        </a:p>
      </dgm:t>
    </dgm:pt>
    <dgm:pt modelId="{17C19A6B-C624-44BE-A368-47211D67B1B9}" type="parTrans" cxnId="{FEE9CFE7-3715-4C61-A02E-62EECDF92ABA}">
      <dgm:prSet/>
      <dgm:spPr/>
      <dgm:t>
        <a:bodyPr/>
        <a:lstStyle/>
        <a:p>
          <a:endParaRPr lang="en-US"/>
        </a:p>
      </dgm:t>
    </dgm:pt>
    <dgm:pt modelId="{909B1CAF-06FF-4B65-B029-F1C472DFB041}" type="sibTrans" cxnId="{FEE9CFE7-3715-4C61-A02E-62EECDF92ABA}">
      <dgm:prSet/>
      <dgm:spPr/>
      <dgm:t>
        <a:bodyPr/>
        <a:lstStyle/>
        <a:p>
          <a:endParaRPr lang="en-US"/>
        </a:p>
      </dgm:t>
    </dgm:pt>
    <dgm:pt modelId="{06DA72C4-72B7-461B-97BB-B998336C1397}">
      <dgm:prSet/>
      <dgm:spPr/>
      <dgm:t>
        <a:bodyPr/>
        <a:lstStyle/>
        <a:p>
          <a:r>
            <a:rPr lang="en-US"/>
            <a:t>Accuracy</a:t>
          </a:r>
        </a:p>
      </dgm:t>
    </dgm:pt>
    <dgm:pt modelId="{9DAD5B44-E54C-43A2-BF8C-EB8D1A37C79B}" type="parTrans" cxnId="{12A596D8-02CB-4C3A-8E67-26CFBF43B90C}">
      <dgm:prSet/>
      <dgm:spPr/>
      <dgm:t>
        <a:bodyPr/>
        <a:lstStyle/>
        <a:p>
          <a:endParaRPr lang="en-US"/>
        </a:p>
      </dgm:t>
    </dgm:pt>
    <dgm:pt modelId="{7EDF903F-EC9E-4D09-B13B-A0B80C052355}" type="sibTrans" cxnId="{12A596D8-02CB-4C3A-8E67-26CFBF43B90C}">
      <dgm:prSet/>
      <dgm:spPr/>
      <dgm:t>
        <a:bodyPr/>
        <a:lstStyle/>
        <a:p>
          <a:endParaRPr lang="en-US"/>
        </a:p>
      </dgm:t>
    </dgm:pt>
    <dgm:pt modelId="{A412C237-707E-43EF-8A18-4043E520106B}">
      <dgm:prSet/>
      <dgm:spPr/>
      <dgm:t>
        <a:bodyPr/>
        <a:lstStyle/>
        <a:p>
          <a:r>
            <a:rPr lang="en-US"/>
            <a:t>Precision</a:t>
          </a:r>
        </a:p>
      </dgm:t>
    </dgm:pt>
    <dgm:pt modelId="{97DB0DBC-E8B7-4A92-9E7B-9EDBC69238C3}" type="parTrans" cxnId="{1138F90B-2D05-4880-94DA-94A1AFCED1B7}">
      <dgm:prSet/>
      <dgm:spPr/>
      <dgm:t>
        <a:bodyPr/>
        <a:lstStyle/>
        <a:p>
          <a:endParaRPr lang="en-US"/>
        </a:p>
      </dgm:t>
    </dgm:pt>
    <dgm:pt modelId="{5D34DBA6-CB71-4E63-B2A7-C00A6380870C}" type="sibTrans" cxnId="{1138F90B-2D05-4880-94DA-94A1AFCED1B7}">
      <dgm:prSet/>
      <dgm:spPr/>
      <dgm:t>
        <a:bodyPr/>
        <a:lstStyle/>
        <a:p>
          <a:endParaRPr lang="en-US"/>
        </a:p>
      </dgm:t>
    </dgm:pt>
    <dgm:pt modelId="{01CC1AC0-D979-4F01-A190-C737C56EE096}">
      <dgm:prSet/>
      <dgm:spPr/>
      <dgm:t>
        <a:bodyPr/>
        <a:lstStyle/>
        <a:p>
          <a:r>
            <a:rPr lang="en-US"/>
            <a:t>Recall</a:t>
          </a:r>
        </a:p>
      </dgm:t>
    </dgm:pt>
    <dgm:pt modelId="{840F4117-D866-4F9E-BFD5-67EE856C26C8}" type="parTrans" cxnId="{E5888F7B-7FFC-4868-99AD-D91E85B6C08E}">
      <dgm:prSet/>
      <dgm:spPr/>
      <dgm:t>
        <a:bodyPr/>
        <a:lstStyle/>
        <a:p>
          <a:endParaRPr lang="en-US"/>
        </a:p>
      </dgm:t>
    </dgm:pt>
    <dgm:pt modelId="{7DFC65DE-3EED-4EB3-8C29-A665D728242E}" type="sibTrans" cxnId="{E5888F7B-7FFC-4868-99AD-D91E85B6C08E}">
      <dgm:prSet/>
      <dgm:spPr/>
      <dgm:t>
        <a:bodyPr/>
        <a:lstStyle/>
        <a:p>
          <a:endParaRPr lang="en-US"/>
        </a:p>
      </dgm:t>
    </dgm:pt>
    <dgm:pt modelId="{8833E44A-592A-4568-A23C-7BC049D9151C}">
      <dgm:prSet/>
      <dgm:spPr/>
      <dgm:t>
        <a:bodyPr/>
        <a:lstStyle/>
        <a:p>
          <a:r>
            <a:rPr lang="en-US"/>
            <a:t>F1 Score</a:t>
          </a:r>
        </a:p>
      </dgm:t>
    </dgm:pt>
    <dgm:pt modelId="{75CEBEC5-01EF-4394-8C19-FB401B6EAF12}" type="parTrans" cxnId="{4B534BF0-FC55-497C-9320-5A15042204FF}">
      <dgm:prSet/>
      <dgm:spPr/>
      <dgm:t>
        <a:bodyPr/>
        <a:lstStyle/>
        <a:p>
          <a:endParaRPr lang="en-US"/>
        </a:p>
      </dgm:t>
    </dgm:pt>
    <dgm:pt modelId="{FC03173D-1526-47B7-9C5E-2A5440663DBF}" type="sibTrans" cxnId="{4B534BF0-FC55-497C-9320-5A15042204FF}">
      <dgm:prSet/>
      <dgm:spPr/>
      <dgm:t>
        <a:bodyPr/>
        <a:lstStyle/>
        <a:p>
          <a:endParaRPr lang="en-US"/>
        </a:p>
      </dgm:t>
    </dgm:pt>
    <dgm:pt modelId="{37887984-25F0-4DC7-9A14-2DA63744CF3C}" type="pres">
      <dgm:prSet presAssocID="{FB01D8A2-0517-4C4B-8D80-DCDA268E337A}" presName="hierChild1" presStyleCnt="0">
        <dgm:presLayoutVars>
          <dgm:orgChart val="1"/>
          <dgm:chPref val="1"/>
          <dgm:dir/>
          <dgm:animOne val="branch"/>
          <dgm:animLvl val="lvl"/>
          <dgm:resizeHandles/>
        </dgm:presLayoutVars>
      </dgm:prSet>
      <dgm:spPr/>
    </dgm:pt>
    <dgm:pt modelId="{3947583A-7EC9-44B1-9EB3-B28C8E77461F}" type="pres">
      <dgm:prSet presAssocID="{1D2B36E6-F7CF-4076-90A4-3633C0363E6A}" presName="hierRoot1" presStyleCnt="0">
        <dgm:presLayoutVars>
          <dgm:hierBranch val="init"/>
        </dgm:presLayoutVars>
      </dgm:prSet>
      <dgm:spPr/>
    </dgm:pt>
    <dgm:pt modelId="{AF1EF837-B15F-41B1-BFE4-6E6F0DC69148}" type="pres">
      <dgm:prSet presAssocID="{1D2B36E6-F7CF-4076-90A4-3633C0363E6A}" presName="rootComposite1" presStyleCnt="0"/>
      <dgm:spPr/>
    </dgm:pt>
    <dgm:pt modelId="{3A08D9DE-F284-427C-A364-E6FF132C48B6}" type="pres">
      <dgm:prSet presAssocID="{1D2B36E6-F7CF-4076-90A4-3633C0363E6A}" presName="rootText1" presStyleLbl="node0" presStyleIdx="0" presStyleCnt="1">
        <dgm:presLayoutVars>
          <dgm:chPref val="3"/>
        </dgm:presLayoutVars>
      </dgm:prSet>
      <dgm:spPr/>
    </dgm:pt>
    <dgm:pt modelId="{C0607DF9-B8EC-4338-9058-1A8130B445C2}" type="pres">
      <dgm:prSet presAssocID="{1D2B36E6-F7CF-4076-90A4-3633C0363E6A}" presName="rootConnector1" presStyleLbl="node1" presStyleIdx="0" presStyleCnt="0"/>
      <dgm:spPr/>
    </dgm:pt>
    <dgm:pt modelId="{676A1894-8856-47E0-AB2C-95C755445AE2}" type="pres">
      <dgm:prSet presAssocID="{1D2B36E6-F7CF-4076-90A4-3633C0363E6A}" presName="hierChild2" presStyleCnt="0"/>
      <dgm:spPr/>
    </dgm:pt>
    <dgm:pt modelId="{0957FBA1-4F1B-4A61-A7B5-2E8CE0FBC695}" type="pres">
      <dgm:prSet presAssocID="{9DAD5B44-E54C-43A2-BF8C-EB8D1A37C79B}" presName="Name64" presStyleLbl="parChTrans1D2" presStyleIdx="0" presStyleCnt="4"/>
      <dgm:spPr/>
    </dgm:pt>
    <dgm:pt modelId="{7D100C3D-660A-4CC3-A1CF-51847F73904F}" type="pres">
      <dgm:prSet presAssocID="{06DA72C4-72B7-461B-97BB-B998336C1397}" presName="hierRoot2" presStyleCnt="0">
        <dgm:presLayoutVars>
          <dgm:hierBranch val="init"/>
        </dgm:presLayoutVars>
      </dgm:prSet>
      <dgm:spPr/>
    </dgm:pt>
    <dgm:pt modelId="{4CC1EF4F-FCAA-441A-92C8-9F580CAC6E7C}" type="pres">
      <dgm:prSet presAssocID="{06DA72C4-72B7-461B-97BB-B998336C1397}" presName="rootComposite" presStyleCnt="0"/>
      <dgm:spPr/>
    </dgm:pt>
    <dgm:pt modelId="{CD5CE07B-6E22-4C8A-AC71-E2AAAD1993AF}" type="pres">
      <dgm:prSet presAssocID="{06DA72C4-72B7-461B-97BB-B998336C1397}" presName="rootText" presStyleLbl="node2" presStyleIdx="0" presStyleCnt="4">
        <dgm:presLayoutVars>
          <dgm:chPref val="3"/>
        </dgm:presLayoutVars>
      </dgm:prSet>
      <dgm:spPr/>
    </dgm:pt>
    <dgm:pt modelId="{C45AB645-B6C4-4CFC-B5B6-82E3A93BC08A}" type="pres">
      <dgm:prSet presAssocID="{06DA72C4-72B7-461B-97BB-B998336C1397}" presName="rootConnector" presStyleLbl="node2" presStyleIdx="0" presStyleCnt="4"/>
      <dgm:spPr/>
    </dgm:pt>
    <dgm:pt modelId="{B1EC31CD-3D9D-4F1B-8A6E-A6795516398C}" type="pres">
      <dgm:prSet presAssocID="{06DA72C4-72B7-461B-97BB-B998336C1397}" presName="hierChild4" presStyleCnt="0"/>
      <dgm:spPr/>
    </dgm:pt>
    <dgm:pt modelId="{FC78FF9C-8CAE-4776-89FF-182CEB3E8D0A}" type="pres">
      <dgm:prSet presAssocID="{06DA72C4-72B7-461B-97BB-B998336C1397}" presName="hierChild5" presStyleCnt="0"/>
      <dgm:spPr/>
    </dgm:pt>
    <dgm:pt modelId="{17DE8152-A3EA-443E-A7F9-39C9B49A7BB3}" type="pres">
      <dgm:prSet presAssocID="{97DB0DBC-E8B7-4A92-9E7B-9EDBC69238C3}" presName="Name64" presStyleLbl="parChTrans1D2" presStyleIdx="1" presStyleCnt="4"/>
      <dgm:spPr/>
    </dgm:pt>
    <dgm:pt modelId="{1536B4CB-8B25-440A-810B-77209E7CD636}" type="pres">
      <dgm:prSet presAssocID="{A412C237-707E-43EF-8A18-4043E520106B}" presName="hierRoot2" presStyleCnt="0">
        <dgm:presLayoutVars>
          <dgm:hierBranch val="init"/>
        </dgm:presLayoutVars>
      </dgm:prSet>
      <dgm:spPr/>
    </dgm:pt>
    <dgm:pt modelId="{6293D6C1-C394-4283-9615-4CF5A9D01DC1}" type="pres">
      <dgm:prSet presAssocID="{A412C237-707E-43EF-8A18-4043E520106B}" presName="rootComposite" presStyleCnt="0"/>
      <dgm:spPr/>
    </dgm:pt>
    <dgm:pt modelId="{971A85BA-9CD6-4F78-A316-941622BB27F8}" type="pres">
      <dgm:prSet presAssocID="{A412C237-707E-43EF-8A18-4043E520106B}" presName="rootText" presStyleLbl="node2" presStyleIdx="1" presStyleCnt="4">
        <dgm:presLayoutVars>
          <dgm:chPref val="3"/>
        </dgm:presLayoutVars>
      </dgm:prSet>
      <dgm:spPr/>
    </dgm:pt>
    <dgm:pt modelId="{9037B457-8A0C-4E14-A6A0-BFE463BD3E4C}" type="pres">
      <dgm:prSet presAssocID="{A412C237-707E-43EF-8A18-4043E520106B}" presName="rootConnector" presStyleLbl="node2" presStyleIdx="1" presStyleCnt="4"/>
      <dgm:spPr/>
    </dgm:pt>
    <dgm:pt modelId="{1CA8B94D-FF39-43E7-88CF-42551DBF4A3F}" type="pres">
      <dgm:prSet presAssocID="{A412C237-707E-43EF-8A18-4043E520106B}" presName="hierChild4" presStyleCnt="0"/>
      <dgm:spPr/>
    </dgm:pt>
    <dgm:pt modelId="{2E9C3F17-6151-45BA-AEEC-76A2893A635D}" type="pres">
      <dgm:prSet presAssocID="{A412C237-707E-43EF-8A18-4043E520106B}" presName="hierChild5" presStyleCnt="0"/>
      <dgm:spPr/>
    </dgm:pt>
    <dgm:pt modelId="{6038A9E1-B29D-4D4F-A450-4FFBB0E0DA4D}" type="pres">
      <dgm:prSet presAssocID="{840F4117-D866-4F9E-BFD5-67EE856C26C8}" presName="Name64" presStyleLbl="parChTrans1D2" presStyleIdx="2" presStyleCnt="4"/>
      <dgm:spPr/>
    </dgm:pt>
    <dgm:pt modelId="{EAD236C6-35A2-4E69-B115-767F4A67CA60}" type="pres">
      <dgm:prSet presAssocID="{01CC1AC0-D979-4F01-A190-C737C56EE096}" presName="hierRoot2" presStyleCnt="0">
        <dgm:presLayoutVars>
          <dgm:hierBranch val="init"/>
        </dgm:presLayoutVars>
      </dgm:prSet>
      <dgm:spPr/>
    </dgm:pt>
    <dgm:pt modelId="{CD96B6F5-5A7C-4D75-8E67-C4AA638B0A38}" type="pres">
      <dgm:prSet presAssocID="{01CC1AC0-D979-4F01-A190-C737C56EE096}" presName="rootComposite" presStyleCnt="0"/>
      <dgm:spPr/>
    </dgm:pt>
    <dgm:pt modelId="{3B0A6D01-48D7-4116-B0E3-23E71C420210}" type="pres">
      <dgm:prSet presAssocID="{01CC1AC0-D979-4F01-A190-C737C56EE096}" presName="rootText" presStyleLbl="node2" presStyleIdx="2" presStyleCnt="4">
        <dgm:presLayoutVars>
          <dgm:chPref val="3"/>
        </dgm:presLayoutVars>
      </dgm:prSet>
      <dgm:spPr/>
    </dgm:pt>
    <dgm:pt modelId="{65967BD8-B22C-441F-BD8F-41524FC9F3C5}" type="pres">
      <dgm:prSet presAssocID="{01CC1AC0-D979-4F01-A190-C737C56EE096}" presName="rootConnector" presStyleLbl="node2" presStyleIdx="2" presStyleCnt="4"/>
      <dgm:spPr/>
    </dgm:pt>
    <dgm:pt modelId="{87F38C97-1F3B-4A0D-96DD-2D0006E58367}" type="pres">
      <dgm:prSet presAssocID="{01CC1AC0-D979-4F01-A190-C737C56EE096}" presName="hierChild4" presStyleCnt="0"/>
      <dgm:spPr/>
    </dgm:pt>
    <dgm:pt modelId="{A94EC745-18E6-46E1-A2A7-0D73C75AFEA2}" type="pres">
      <dgm:prSet presAssocID="{01CC1AC0-D979-4F01-A190-C737C56EE096}" presName="hierChild5" presStyleCnt="0"/>
      <dgm:spPr/>
    </dgm:pt>
    <dgm:pt modelId="{D76DB5A8-21E2-4D03-A619-C78474D384A6}" type="pres">
      <dgm:prSet presAssocID="{75CEBEC5-01EF-4394-8C19-FB401B6EAF12}" presName="Name64" presStyleLbl="parChTrans1D2" presStyleIdx="3" presStyleCnt="4"/>
      <dgm:spPr/>
    </dgm:pt>
    <dgm:pt modelId="{93FF0C0E-E6CB-4348-A800-2A47D77FC77E}" type="pres">
      <dgm:prSet presAssocID="{8833E44A-592A-4568-A23C-7BC049D9151C}" presName="hierRoot2" presStyleCnt="0">
        <dgm:presLayoutVars>
          <dgm:hierBranch val="init"/>
        </dgm:presLayoutVars>
      </dgm:prSet>
      <dgm:spPr/>
    </dgm:pt>
    <dgm:pt modelId="{2314E5A4-4B00-42F8-B52F-DE88C67F8AE5}" type="pres">
      <dgm:prSet presAssocID="{8833E44A-592A-4568-A23C-7BC049D9151C}" presName="rootComposite" presStyleCnt="0"/>
      <dgm:spPr/>
    </dgm:pt>
    <dgm:pt modelId="{D2D5620E-9EFF-4886-B7A2-041DA728E79F}" type="pres">
      <dgm:prSet presAssocID="{8833E44A-592A-4568-A23C-7BC049D9151C}" presName="rootText" presStyleLbl="node2" presStyleIdx="3" presStyleCnt="4">
        <dgm:presLayoutVars>
          <dgm:chPref val="3"/>
        </dgm:presLayoutVars>
      </dgm:prSet>
      <dgm:spPr/>
    </dgm:pt>
    <dgm:pt modelId="{29F9D0C6-BE96-4B93-A639-5DAB9DC9C3CF}" type="pres">
      <dgm:prSet presAssocID="{8833E44A-592A-4568-A23C-7BC049D9151C}" presName="rootConnector" presStyleLbl="node2" presStyleIdx="3" presStyleCnt="4"/>
      <dgm:spPr/>
    </dgm:pt>
    <dgm:pt modelId="{7D6B4F99-BDD5-463B-96FF-9CA35C14A4DE}" type="pres">
      <dgm:prSet presAssocID="{8833E44A-592A-4568-A23C-7BC049D9151C}" presName="hierChild4" presStyleCnt="0"/>
      <dgm:spPr/>
    </dgm:pt>
    <dgm:pt modelId="{67BEEBAD-7407-4415-A507-D2E7B8604A3F}" type="pres">
      <dgm:prSet presAssocID="{8833E44A-592A-4568-A23C-7BC049D9151C}" presName="hierChild5" presStyleCnt="0"/>
      <dgm:spPr/>
    </dgm:pt>
    <dgm:pt modelId="{E5AD1336-4036-4283-A766-32BB33D407CA}" type="pres">
      <dgm:prSet presAssocID="{1D2B36E6-F7CF-4076-90A4-3633C0363E6A}" presName="hierChild3" presStyleCnt="0"/>
      <dgm:spPr/>
    </dgm:pt>
  </dgm:ptLst>
  <dgm:cxnLst>
    <dgm:cxn modelId="{1138F90B-2D05-4880-94DA-94A1AFCED1B7}" srcId="{1D2B36E6-F7CF-4076-90A4-3633C0363E6A}" destId="{A412C237-707E-43EF-8A18-4043E520106B}" srcOrd="1" destOrd="0" parTransId="{97DB0DBC-E8B7-4A92-9E7B-9EDBC69238C3}" sibTransId="{5D34DBA6-CB71-4E63-B2A7-C00A6380870C}"/>
    <dgm:cxn modelId="{FA9E9E23-BE4B-488C-8D03-E66ABB9A441E}" type="presOf" srcId="{8833E44A-592A-4568-A23C-7BC049D9151C}" destId="{29F9D0C6-BE96-4B93-A639-5DAB9DC9C3CF}" srcOrd="1" destOrd="0" presId="urn:microsoft.com/office/officeart/2009/3/layout/HorizontalOrganizationChart"/>
    <dgm:cxn modelId="{9864F72D-2220-4016-B0F6-2F6B63189B3D}" type="presOf" srcId="{1D2B36E6-F7CF-4076-90A4-3633C0363E6A}" destId="{3A08D9DE-F284-427C-A364-E6FF132C48B6}" srcOrd="0" destOrd="0" presId="urn:microsoft.com/office/officeart/2009/3/layout/HorizontalOrganizationChart"/>
    <dgm:cxn modelId="{86970D39-8C9F-4800-A0DF-8CA9C0DA3908}" type="presOf" srcId="{01CC1AC0-D979-4F01-A190-C737C56EE096}" destId="{65967BD8-B22C-441F-BD8F-41524FC9F3C5}" srcOrd="1" destOrd="0" presId="urn:microsoft.com/office/officeart/2009/3/layout/HorizontalOrganizationChart"/>
    <dgm:cxn modelId="{1BCCE46E-D05A-4DDF-B4E8-D3B281C188E1}" type="presOf" srcId="{1D2B36E6-F7CF-4076-90A4-3633C0363E6A}" destId="{C0607DF9-B8EC-4338-9058-1A8130B445C2}" srcOrd="1" destOrd="0" presId="urn:microsoft.com/office/officeart/2009/3/layout/HorizontalOrganizationChart"/>
    <dgm:cxn modelId="{E5888F7B-7FFC-4868-99AD-D91E85B6C08E}" srcId="{1D2B36E6-F7CF-4076-90A4-3633C0363E6A}" destId="{01CC1AC0-D979-4F01-A190-C737C56EE096}" srcOrd="2" destOrd="0" parTransId="{840F4117-D866-4F9E-BFD5-67EE856C26C8}" sibTransId="{7DFC65DE-3EED-4EB3-8C29-A665D728242E}"/>
    <dgm:cxn modelId="{4965648B-776C-4DFB-9931-1A8FD9DA1C35}" type="presOf" srcId="{9DAD5B44-E54C-43A2-BF8C-EB8D1A37C79B}" destId="{0957FBA1-4F1B-4A61-A7B5-2E8CE0FBC695}" srcOrd="0" destOrd="0" presId="urn:microsoft.com/office/officeart/2009/3/layout/HorizontalOrganizationChart"/>
    <dgm:cxn modelId="{87833F8D-D661-4853-BF21-6A6B6CCCBCFD}" type="presOf" srcId="{A412C237-707E-43EF-8A18-4043E520106B}" destId="{9037B457-8A0C-4E14-A6A0-BFE463BD3E4C}" srcOrd="1" destOrd="0" presId="urn:microsoft.com/office/officeart/2009/3/layout/HorizontalOrganizationChart"/>
    <dgm:cxn modelId="{0C971A8F-8AB2-4B5A-BE4D-81A22120850C}" type="presOf" srcId="{840F4117-D866-4F9E-BFD5-67EE856C26C8}" destId="{6038A9E1-B29D-4D4F-A450-4FFBB0E0DA4D}" srcOrd="0" destOrd="0" presId="urn:microsoft.com/office/officeart/2009/3/layout/HorizontalOrganizationChart"/>
    <dgm:cxn modelId="{86980997-9401-44A5-BB8D-D96E37077F7B}" type="presOf" srcId="{97DB0DBC-E8B7-4A92-9E7B-9EDBC69238C3}" destId="{17DE8152-A3EA-443E-A7F9-39C9B49A7BB3}" srcOrd="0" destOrd="0" presId="urn:microsoft.com/office/officeart/2009/3/layout/HorizontalOrganizationChart"/>
    <dgm:cxn modelId="{6BCF4B98-18AF-4362-96AA-770CA0B73A20}" type="presOf" srcId="{75CEBEC5-01EF-4394-8C19-FB401B6EAF12}" destId="{D76DB5A8-21E2-4D03-A619-C78474D384A6}" srcOrd="0" destOrd="0" presId="urn:microsoft.com/office/officeart/2009/3/layout/HorizontalOrganizationChart"/>
    <dgm:cxn modelId="{E4EF05C0-90BB-4691-B30E-7554A0958D66}" type="presOf" srcId="{8833E44A-592A-4568-A23C-7BC049D9151C}" destId="{D2D5620E-9EFF-4886-B7A2-041DA728E79F}" srcOrd="0" destOrd="0" presId="urn:microsoft.com/office/officeart/2009/3/layout/HorizontalOrganizationChart"/>
    <dgm:cxn modelId="{93DD16D1-4E29-4E56-9E96-FA63EA5CA958}" type="presOf" srcId="{06DA72C4-72B7-461B-97BB-B998336C1397}" destId="{CD5CE07B-6E22-4C8A-AC71-E2AAAD1993AF}" srcOrd="0" destOrd="0" presId="urn:microsoft.com/office/officeart/2009/3/layout/HorizontalOrganizationChart"/>
    <dgm:cxn modelId="{12A596D8-02CB-4C3A-8E67-26CFBF43B90C}" srcId="{1D2B36E6-F7CF-4076-90A4-3633C0363E6A}" destId="{06DA72C4-72B7-461B-97BB-B998336C1397}" srcOrd="0" destOrd="0" parTransId="{9DAD5B44-E54C-43A2-BF8C-EB8D1A37C79B}" sibTransId="{7EDF903F-EC9E-4D09-B13B-A0B80C052355}"/>
    <dgm:cxn modelId="{2AE3A1DA-EE9D-479C-9AD0-125DD322ACF0}" type="presOf" srcId="{FB01D8A2-0517-4C4B-8D80-DCDA268E337A}" destId="{37887984-25F0-4DC7-9A14-2DA63744CF3C}" srcOrd="0" destOrd="0" presId="urn:microsoft.com/office/officeart/2009/3/layout/HorizontalOrganizationChart"/>
    <dgm:cxn modelId="{5BA9EAE1-1B25-4F42-90CF-0DA1BEFF5748}" type="presOf" srcId="{A412C237-707E-43EF-8A18-4043E520106B}" destId="{971A85BA-9CD6-4F78-A316-941622BB27F8}" srcOrd="0" destOrd="0" presId="urn:microsoft.com/office/officeart/2009/3/layout/HorizontalOrganizationChart"/>
    <dgm:cxn modelId="{CB2137E2-8A5B-44F1-85F1-A32EB36B9941}" type="presOf" srcId="{01CC1AC0-D979-4F01-A190-C737C56EE096}" destId="{3B0A6D01-48D7-4116-B0E3-23E71C420210}" srcOrd="0" destOrd="0" presId="urn:microsoft.com/office/officeart/2009/3/layout/HorizontalOrganizationChart"/>
    <dgm:cxn modelId="{FEE9CFE7-3715-4C61-A02E-62EECDF92ABA}" srcId="{FB01D8A2-0517-4C4B-8D80-DCDA268E337A}" destId="{1D2B36E6-F7CF-4076-90A4-3633C0363E6A}" srcOrd="0" destOrd="0" parTransId="{17C19A6B-C624-44BE-A368-47211D67B1B9}" sibTransId="{909B1CAF-06FF-4B65-B029-F1C472DFB041}"/>
    <dgm:cxn modelId="{4B534BF0-FC55-497C-9320-5A15042204FF}" srcId="{1D2B36E6-F7CF-4076-90A4-3633C0363E6A}" destId="{8833E44A-592A-4568-A23C-7BC049D9151C}" srcOrd="3" destOrd="0" parTransId="{75CEBEC5-01EF-4394-8C19-FB401B6EAF12}" sibTransId="{FC03173D-1526-47B7-9C5E-2A5440663DBF}"/>
    <dgm:cxn modelId="{7F4846FA-6E11-4C78-B3D5-316209A272B1}" type="presOf" srcId="{06DA72C4-72B7-461B-97BB-B998336C1397}" destId="{C45AB645-B6C4-4CFC-B5B6-82E3A93BC08A}" srcOrd="1" destOrd="0" presId="urn:microsoft.com/office/officeart/2009/3/layout/HorizontalOrganizationChart"/>
    <dgm:cxn modelId="{245C0F99-F412-4274-890E-93517E068F6E}" type="presParOf" srcId="{37887984-25F0-4DC7-9A14-2DA63744CF3C}" destId="{3947583A-7EC9-44B1-9EB3-B28C8E77461F}" srcOrd="0" destOrd="0" presId="urn:microsoft.com/office/officeart/2009/3/layout/HorizontalOrganizationChart"/>
    <dgm:cxn modelId="{921216D2-FECC-487D-9670-44A9C101FFD2}" type="presParOf" srcId="{3947583A-7EC9-44B1-9EB3-B28C8E77461F}" destId="{AF1EF837-B15F-41B1-BFE4-6E6F0DC69148}" srcOrd="0" destOrd="0" presId="urn:microsoft.com/office/officeart/2009/3/layout/HorizontalOrganizationChart"/>
    <dgm:cxn modelId="{42124913-580A-4F09-A8A9-5AC3B804E238}" type="presParOf" srcId="{AF1EF837-B15F-41B1-BFE4-6E6F0DC69148}" destId="{3A08D9DE-F284-427C-A364-E6FF132C48B6}" srcOrd="0" destOrd="0" presId="urn:microsoft.com/office/officeart/2009/3/layout/HorizontalOrganizationChart"/>
    <dgm:cxn modelId="{86EA11C5-8A59-49D6-BBE7-087C0EA1E88C}" type="presParOf" srcId="{AF1EF837-B15F-41B1-BFE4-6E6F0DC69148}" destId="{C0607DF9-B8EC-4338-9058-1A8130B445C2}" srcOrd="1" destOrd="0" presId="urn:microsoft.com/office/officeart/2009/3/layout/HorizontalOrganizationChart"/>
    <dgm:cxn modelId="{4F27C702-8054-44BD-ABDC-026F10F3598F}" type="presParOf" srcId="{3947583A-7EC9-44B1-9EB3-B28C8E77461F}" destId="{676A1894-8856-47E0-AB2C-95C755445AE2}" srcOrd="1" destOrd="0" presId="urn:microsoft.com/office/officeart/2009/3/layout/HorizontalOrganizationChart"/>
    <dgm:cxn modelId="{6A0914AC-65C1-4F56-9009-ED83F6C0BC08}" type="presParOf" srcId="{676A1894-8856-47E0-AB2C-95C755445AE2}" destId="{0957FBA1-4F1B-4A61-A7B5-2E8CE0FBC695}" srcOrd="0" destOrd="0" presId="urn:microsoft.com/office/officeart/2009/3/layout/HorizontalOrganizationChart"/>
    <dgm:cxn modelId="{23C5055C-8EBA-45FB-94BB-0AA894300EFC}" type="presParOf" srcId="{676A1894-8856-47E0-AB2C-95C755445AE2}" destId="{7D100C3D-660A-4CC3-A1CF-51847F73904F}" srcOrd="1" destOrd="0" presId="urn:microsoft.com/office/officeart/2009/3/layout/HorizontalOrganizationChart"/>
    <dgm:cxn modelId="{B46B5989-0DC4-456B-8E70-B896E69C74B3}" type="presParOf" srcId="{7D100C3D-660A-4CC3-A1CF-51847F73904F}" destId="{4CC1EF4F-FCAA-441A-92C8-9F580CAC6E7C}" srcOrd="0" destOrd="0" presId="urn:microsoft.com/office/officeart/2009/3/layout/HorizontalOrganizationChart"/>
    <dgm:cxn modelId="{395B4C12-23CB-41B0-8A5D-9A0B02C86DBD}" type="presParOf" srcId="{4CC1EF4F-FCAA-441A-92C8-9F580CAC6E7C}" destId="{CD5CE07B-6E22-4C8A-AC71-E2AAAD1993AF}" srcOrd="0" destOrd="0" presId="urn:microsoft.com/office/officeart/2009/3/layout/HorizontalOrganizationChart"/>
    <dgm:cxn modelId="{577FA915-3808-49DB-B059-FF0233C286FA}" type="presParOf" srcId="{4CC1EF4F-FCAA-441A-92C8-9F580CAC6E7C}" destId="{C45AB645-B6C4-4CFC-B5B6-82E3A93BC08A}" srcOrd="1" destOrd="0" presId="urn:microsoft.com/office/officeart/2009/3/layout/HorizontalOrganizationChart"/>
    <dgm:cxn modelId="{FF18078A-E2B1-42AD-A58A-A34459E91152}" type="presParOf" srcId="{7D100C3D-660A-4CC3-A1CF-51847F73904F}" destId="{B1EC31CD-3D9D-4F1B-8A6E-A6795516398C}" srcOrd="1" destOrd="0" presId="urn:microsoft.com/office/officeart/2009/3/layout/HorizontalOrganizationChart"/>
    <dgm:cxn modelId="{B102026C-3B71-4140-AB64-A726A5F3E12E}" type="presParOf" srcId="{7D100C3D-660A-4CC3-A1CF-51847F73904F}" destId="{FC78FF9C-8CAE-4776-89FF-182CEB3E8D0A}" srcOrd="2" destOrd="0" presId="urn:microsoft.com/office/officeart/2009/3/layout/HorizontalOrganizationChart"/>
    <dgm:cxn modelId="{FFEAF53A-3515-4609-8B91-AF723FD98D86}" type="presParOf" srcId="{676A1894-8856-47E0-AB2C-95C755445AE2}" destId="{17DE8152-A3EA-443E-A7F9-39C9B49A7BB3}" srcOrd="2" destOrd="0" presId="urn:microsoft.com/office/officeart/2009/3/layout/HorizontalOrganizationChart"/>
    <dgm:cxn modelId="{633EA4B4-B110-44AC-97E4-A5386677F10A}" type="presParOf" srcId="{676A1894-8856-47E0-AB2C-95C755445AE2}" destId="{1536B4CB-8B25-440A-810B-77209E7CD636}" srcOrd="3" destOrd="0" presId="urn:microsoft.com/office/officeart/2009/3/layout/HorizontalOrganizationChart"/>
    <dgm:cxn modelId="{22822466-B125-4EF6-A727-5A42559166A6}" type="presParOf" srcId="{1536B4CB-8B25-440A-810B-77209E7CD636}" destId="{6293D6C1-C394-4283-9615-4CF5A9D01DC1}" srcOrd="0" destOrd="0" presId="urn:microsoft.com/office/officeart/2009/3/layout/HorizontalOrganizationChart"/>
    <dgm:cxn modelId="{1EA57555-4398-440E-B9B1-19A7ED1C1316}" type="presParOf" srcId="{6293D6C1-C394-4283-9615-4CF5A9D01DC1}" destId="{971A85BA-9CD6-4F78-A316-941622BB27F8}" srcOrd="0" destOrd="0" presId="urn:microsoft.com/office/officeart/2009/3/layout/HorizontalOrganizationChart"/>
    <dgm:cxn modelId="{0AC029AC-2C8B-4A3A-BFF2-09BD29480686}" type="presParOf" srcId="{6293D6C1-C394-4283-9615-4CF5A9D01DC1}" destId="{9037B457-8A0C-4E14-A6A0-BFE463BD3E4C}" srcOrd="1" destOrd="0" presId="urn:microsoft.com/office/officeart/2009/3/layout/HorizontalOrganizationChart"/>
    <dgm:cxn modelId="{00CD8419-B885-41C6-8EF7-750F86E471EF}" type="presParOf" srcId="{1536B4CB-8B25-440A-810B-77209E7CD636}" destId="{1CA8B94D-FF39-43E7-88CF-42551DBF4A3F}" srcOrd="1" destOrd="0" presId="urn:microsoft.com/office/officeart/2009/3/layout/HorizontalOrganizationChart"/>
    <dgm:cxn modelId="{F222BA2A-B608-4E7B-8FF0-BA50BE278A33}" type="presParOf" srcId="{1536B4CB-8B25-440A-810B-77209E7CD636}" destId="{2E9C3F17-6151-45BA-AEEC-76A2893A635D}" srcOrd="2" destOrd="0" presId="urn:microsoft.com/office/officeart/2009/3/layout/HorizontalOrganizationChart"/>
    <dgm:cxn modelId="{2555D919-8E2E-4DFB-8B93-D813594A868C}" type="presParOf" srcId="{676A1894-8856-47E0-AB2C-95C755445AE2}" destId="{6038A9E1-B29D-4D4F-A450-4FFBB0E0DA4D}" srcOrd="4" destOrd="0" presId="urn:microsoft.com/office/officeart/2009/3/layout/HorizontalOrganizationChart"/>
    <dgm:cxn modelId="{6E4B9367-E182-4532-B6BB-EEC4EADB08BF}" type="presParOf" srcId="{676A1894-8856-47E0-AB2C-95C755445AE2}" destId="{EAD236C6-35A2-4E69-B115-767F4A67CA60}" srcOrd="5" destOrd="0" presId="urn:microsoft.com/office/officeart/2009/3/layout/HorizontalOrganizationChart"/>
    <dgm:cxn modelId="{82E85481-9EDF-45E9-8E2E-B8D4AD24FBB3}" type="presParOf" srcId="{EAD236C6-35A2-4E69-B115-767F4A67CA60}" destId="{CD96B6F5-5A7C-4D75-8E67-C4AA638B0A38}" srcOrd="0" destOrd="0" presId="urn:microsoft.com/office/officeart/2009/3/layout/HorizontalOrganizationChart"/>
    <dgm:cxn modelId="{F898E9AB-46AF-4AA6-8DB7-4AB80C667B3C}" type="presParOf" srcId="{CD96B6F5-5A7C-4D75-8E67-C4AA638B0A38}" destId="{3B0A6D01-48D7-4116-B0E3-23E71C420210}" srcOrd="0" destOrd="0" presId="urn:microsoft.com/office/officeart/2009/3/layout/HorizontalOrganizationChart"/>
    <dgm:cxn modelId="{E904B7E9-7A2B-4469-B2CD-44F58D0099E8}" type="presParOf" srcId="{CD96B6F5-5A7C-4D75-8E67-C4AA638B0A38}" destId="{65967BD8-B22C-441F-BD8F-41524FC9F3C5}" srcOrd="1" destOrd="0" presId="urn:microsoft.com/office/officeart/2009/3/layout/HorizontalOrganizationChart"/>
    <dgm:cxn modelId="{61A683AF-198E-4C79-91BF-EE94C46CE7AB}" type="presParOf" srcId="{EAD236C6-35A2-4E69-B115-767F4A67CA60}" destId="{87F38C97-1F3B-4A0D-96DD-2D0006E58367}" srcOrd="1" destOrd="0" presId="urn:microsoft.com/office/officeart/2009/3/layout/HorizontalOrganizationChart"/>
    <dgm:cxn modelId="{8660C3D6-09CB-4F80-9DFA-DE0756E6AC24}" type="presParOf" srcId="{EAD236C6-35A2-4E69-B115-767F4A67CA60}" destId="{A94EC745-18E6-46E1-A2A7-0D73C75AFEA2}" srcOrd="2" destOrd="0" presId="urn:microsoft.com/office/officeart/2009/3/layout/HorizontalOrganizationChart"/>
    <dgm:cxn modelId="{098B34FF-A9C2-4F53-AD09-46C545B9789C}" type="presParOf" srcId="{676A1894-8856-47E0-AB2C-95C755445AE2}" destId="{D76DB5A8-21E2-4D03-A619-C78474D384A6}" srcOrd="6" destOrd="0" presId="urn:microsoft.com/office/officeart/2009/3/layout/HorizontalOrganizationChart"/>
    <dgm:cxn modelId="{A53EF13F-52CC-483E-AB3B-CC93505A1DF2}" type="presParOf" srcId="{676A1894-8856-47E0-AB2C-95C755445AE2}" destId="{93FF0C0E-E6CB-4348-A800-2A47D77FC77E}" srcOrd="7" destOrd="0" presId="urn:microsoft.com/office/officeart/2009/3/layout/HorizontalOrganizationChart"/>
    <dgm:cxn modelId="{BD115D10-B4C4-49E3-BA1D-B3F3EDB475AA}" type="presParOf" srcId="{93FF0C0E-E6CB-4348-A800-2A47D77FC77E}" destId="{2314E5A4-4B00-42F8-B52F-DE88C67F8AE5}" srcOrd="0" destOrd="0" presId="urn:microsoft.com/office/officeart/2009/3/layout/HorizontalOrganizationChart"/>
    <dgm:cxn modelId="{B5558F33-BF8F-455B-AB25-63A13805A7C7}" type="presParOf" srcId="{2314E5A4-4B00-42F8-B52F-DE88C67F8AE5}" destId="{D2D5620E-9EFF-4886-B7A2-041DA728E79F}" srcOrd="0" destOrd="0" presId="urn:microsoft.com/office/officeart/2009/3/layout/HorizontalOrganizationChart"/>
    <dgm:cxn modelId="{D986D4BC-6DA0-40EC-9770-4F3A66E71EED}" type="presParOf" srcId="{2314E5A4-4B00-42F8-B52F-DE88C67F8AE5}" destId="{29F9D0C6-BE96-4B93-A639-5DAB9DC9C3CF}" srcOrd="1" destOrd="0" presId="urn:microsoft.com/office/officeart/2009/3/layout/HorizontalOrganizationChart"/>
    <dgm:cxn modelId="{B404753A-0C7E-4C61-8163-A97C0D92BBD2}" type="presParOf" srcId="{93FF0C0E-E6CB-4348-A800-2A47D77FC77E}" destId="{7D6B4F99-BDD5-463B-96FF-9CA35C14A4DE}" srcOrd="1" destOrd="0" presId="urn:microsoft.com/office/officeart/2009/3/layout/HorizontalOrganizationChart"/>
    <dgm:cxn modelId="{D129FCE6-E6AA-4349-BA22-C82FA84CA85F}" type="presParOf" srcId="{93FF0C0E-E6CB-4348-A800-2A47D77FC77E}" destId="{67BEEBAD-7407-4415-A507-D2E7B8604A3F}" srcOrd="2" destOrd="0" presId="urn:microsoft.com/office/officeart/2009/3/layout/HorizontalOrganizationChart"/>
    <dgm:cxn modelId="{148C1EF7-9645-4AB2-9A87-C2CEC5D9DDEA}" type="presParOf" srcId="{3947583A-7EC9-44B1-9EB3-B28C8E77461F}" destId="{E5AD1336-4036-4283-A766-32BB33D407CA}"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0244C6-9E60-4D2C-8D52-A5BAF3728FCA}"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46D465C0-281E-4024-89D1-2CAE24B39C45}">
      <dgm:prSet/>
      <dgm:spPr/>
      <dgm:t>
        <a:bodyPr/>
        <a:lstStyle/>
        <a:p>
          <a:r>
            <a:rPr lang="en-US"/>
            <a:t>Enable users to input lengthy audio files</a:t>
          </a:r>
        </a:p>
      </dgm:t>
    </dgm:pt>
    <dgm:pt modelId="{52412B82-6E1F-4EDE-A8C8-E0F144CB48AE}" type="parTrans" cxnId="{283611F3-2A20-4BCC-8A60-4E26ACC88539}">
      <dgm:prSet/>
      <dgm:spPr/>
      <dgm:t>
        <a:bodyPr/>
        <a:lstStyle/>
        <a:p>
          <a:endParaRPr lang="en-US"/>
        </a:p>
      </dgm:t>
    </dgm:pt>
    <dgm:pt modelId="{D1FCE5B8-D9F4-42D6-A568-58438B688400}" type="sibTrans" cxnId="{283611F3-2A20-4BCC-8A60-4E26ACC88539}">
      <dgm:prSet/>
      <dgm:spPr/>
      <dgm:t>
        <a:bodyPr/>
        <a:lstStyle/>
        <a:p>
          <a:endParaRPr lang="en-US"/>
        </a:p>
      </dgm:t>
    </dgm:pt>
    <dgm:pt modelId="{1978FB50-9635-4E72-852C-83E04A50F8F0}">
      <dgm:prSet/>
      <dgm:spPr/>
      <dgm:t>
        <a:bodyPr/>
        <a:lstStyle/>
        <a:p>
          <a:r>
            <a:rPr lang="en-US" b="0" i="0" baseline="0" dirty="0"/>
            <a:t>Increase the number of genre/instrument/chords classes</a:t>
          </a:r>
          <a:endParaRPr lang="en-US" dirty="0"/>
        </a:p>
      </dgm:t>
    </dgm:pt>
    <dgm:pt modelId="{78882A41-EED7-4E56-B03B-053394C8808F}" type="parTrans" cxnId="{33B7161F-87B1-4AC5-ADE8-35603C51CC9F}">
      <dgm:prSet/>
      <dgm:spPr/>
      <dgm:t>
        <a:bodyPr/>
        <a:lstStyle/>
        <a:p>
          <a:endParaRPr lang="en-US"/>
        </a:p>
      </dgm:t>
    </dgm:pt>
    <dgm:pt modelId="{3E8FCAB3-3BDB-469A-B6C8-5E9D3E6885E6}" type="sibTrans" cxnId="{33B7161F-87B1-4AC5-ADE8-35603C51CC9F}">
      <dgm:prSet/>
      <dgm:spPr/>
      <dgm:t>
        <a:bodyPr/>
        <a:lstStyle/>
        <a:p>
          <a:endParaRPr lang="en-US"/>
        </a:p>
      </dgm:t>
    </dgm:pt>
    <dgm:pt modelId="{C1E69F42-02B0-4737-9885-348248AA76E0}">
      <dgm:prSet/>
      <dgm:spPr/>
      <dgm:t>
        <a:bodyPr/>
        <a:lstStyle/>
        <a:p>
          <a:r>
            <a:rPr lang="en-US"/>
            <a:t>An inbuilt music player</a:t>
          </a:r>
        </a:p>
      </dgm:t>
    </dgm:pt>
    <dgm:pt modelId="{08F1E622-8E8B-4D0E-8E7F-820BBFBD1B11}" type="parTrans" cxnId="{792F9B96-ECD6-45AE-B123-366787C0BE65}">
      <dgm:prSet/>
      <dgm:spPr/>
      <dgm:t>
        <a:bodyPr/>
        <a:lstStyle/>
        <a:p>
          <a:endParaRPr lang="en-US"/>
        </a:p>
      </dgm:t>
    </dgm:pt>
    <dgm:pt modelId="{842E8FBE-5BFC-4F4C-AAFD-ECEA95B397E6}" type="sibTrans" cxnId="{792F9B96-ECD6-45AE-B123-366787C0BE65}">
      <dgm:prSet/>
      <dgm:spPr/>
      <dgm:t>
        <a:bodyPr/>
        <a:lstStyle/>
        <a:p>
          <a:endParaRPr lang="en-US"/>
        </a:p>
      </dgm:t>
    </dgm:pt>
    <dgm:pt modelId="{92D50F4D-E24F-4905-BB0C-C72EF2F9B7D5}">
      <dgm:prSet/>
      <dgm:spPr/>
      <dgm:t>
        <a:bodyPr/>
        <a:lstStyle/>
        <a:p>
          <a:r>
            <a:rPr lang="en-US"/>
            <a:t>Utilizing user history to develop an efficient music recommendation engine</a:t>
          </a:r>
        </a:p>
      </dgm:t>
    </dgm:pt>
    <dgm:pt modelId="{2CB7DED8-B097-48A9-9658-5D8595A19318}" type="parTrans" cxnId="{39BAC5FC-0F60-45D8-847A-4340075B37A9}">
      <dgm:prSet/>
      <dgm:spPr/>
      <dgm:t>
        <a:bodyPr/>
        <a:lstStyle/>
        <a:p>
          <a:endParaRPr lang="en-US"/>
        </a:p>
      </dgm:t>
    </dgm:pt>
    <dgm:pt modelId="{A3E7909F-50E7-4E1E-9A4B-8FD8B7D79B7C}" type="sibTrans" cxnId="{39BAC5FC-0F60-45D8-847A-4340075B37A9}">
      <dgm:prSet/>
      <dgm:spPr/>
      <dgm:t>
        <a:bodyPr/>
        <a:lstStyle/>
        <a:p>
          <a:endParaRPr lang="en-US"/>
        </a:p>
      </dgm:t>
    </dgm:pt>
    <dgm:pt modelId="{163C9C42-FFE7-45EC-B889-E74F23BAEB20}">
      <dgm:prSet/>
      <dgm:spPr/>
      <dgm:t>
        <a:bodyPr/>
        <a:lstStyle/>
        <a:p>
          <a:r>
            <a:rPr lang="en-US" dirty="0"/>
            <a:t>A User guide</a:t>
          </a:r>
        </a:p>
      </dgm:t>
    </dgm:pt>
    <dgm:pt modelId="{19A5B58A-0020-4E13-B0DF-5A6F34BE5A87}" type="parTrans" cxnId="{1925F2F1-C6EA-44C0-8648-7BC28AEFF82C}">
      <dgm:prSet/>
      <dgm:spPr/>
      <dgm:t>
        <a:bodyPr/>
        <a:lstStyle/>
        <a:p>
          <a:endParaRPr lang="en-US"/>
        </a:p>
      </dgm:t>
    </dgm:pt>
    <dgm:pt modelId="{E615B097-D635-4CC9-9950-9F8974132A57}" type="sibTrans" cxnId="{1925F2F1-C6EA-44C0-8648-7BC28AEFF82C}">
      <dgm:prSet/>
      <dgm:spPr/>
      <dgm:t>
        <a:bodyPr/>
        <a:lstStyle/>
        <a:p>
          <a:endParaRPr lang="en-US"/>
        </a:p>
      </dgm:t>
    </dgm:pt>
    <dgm:pt modelId="{2688E7EA-232D-4D45-ADC8-299DAB042816}" type="pres">
      <dgm:prSet presAssocID="{7D0244C6-9E60-4D2C-8D52-A5BAF3728FCA}" presName="root" presStyleCnt="0">
        <dgm:presLayoutVars>
          <dgm:dir/>
          <dgm:resizeHandles val="exact"/>
        </dgm:presLayoutVars>
      </dgm:prSet>
      <dgm:spPr/>
    </dgm:pt>
    <dgm:pt modelId="{E49B40B8-7B85-4464-8916-C9B01B578B8F}" type="pres">
      <dgm:prSet presAssocID="{7D0244C6-9E60-4D2C-8D52-A5BAF3728FCA}" presName="container" presStyleCnt="0">
        <dgm:presLayoutVars>
          <dgm:dir/>
          <dgm:resizeHandles val="exact"/>
        </dgm:presLayoutVars>
      </dgm:prSet>
      <dgm:spPr/>
    </dgm:pt>
    <dgm:pt modelId="{DE3E4AEA-FFFF-4BA4-B382-7A97D56A6D38}" type="pres">
      <dgm:prSet presAssocID="{46D465C0-281E-4024-89D1-2CAE24B39C45}" presName="compNode" presStyleCnt="0"/>
      <dgm:spPr/>
    </dgm:pt>
    <dgm:pt modelId="{B1A0902E-E691-4715-B551-AD56D4C219C9}" type="pres">
      <dgm:prSet presAssocID="{46D465C0-281E-4024-89D1-2CAE24B39C45}" presName="iconBgRect" presStyleLbl="bgShp" presStyleIdx="0" presStyleCnt="5"/>
      <dgm:spPr/>
    </dgm:pt>
    <dgm:pt modelId="{0F02FF3E-8188-4C95-98EC-02B60AE3E607}" type="pres">
      <dgm:prSet presAssocID="{46D465C0-281E-4024-89D1-2CAE24B39C4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6C366693-D30A-4A7F-8DCD-6AA0FCA2134B}" type="pres">
      <dgm:prSet presAssocID="{46D465C0-281E-4024-89D1-2CAE24B39C45}" presName="spaceRect" presStyleCnt="0"/>
      <dgm:spPr/>
    </dgm:pt>
    <dgm:pt modelId="{A0671ABF-18C0-4BD2-97A4-1308773D5EF5}" type="pres">
      <dgm:prSet presAssocID="{46D465C0-281E-4024-89D1-2CAE24B39C45}" presName="textRect" presStyleLbl="revTx" presStyleIdx="0" presStyleCnt="5">
        <dgm:presLayoutVars>
          <dgm:chMax val="1"/>
          <dgm:chPref val="1"/>
        </dgm:presLayoutVars>
      </dgm:prSet>
      <dgm:spPr/>
    </dgm:pt>
    <dgm:pt modelId="{FCA0B534-5E3F-464E-9460-83DAC88A4302}" type="pres">
      <dgm:prSet presAssocID="{D1FCE5B8-D9F4-42D6-A568-58438B688400}" presName="sibTrans" presStyleLbl="sibTrans2D1" presStyleIdx="0" presStyleCnt="0"/>
      <dgm:spPr/>
    </dgm:pt>
    <dgm:pt modelId="{60EFA302-2901-42EF-B224-A9F7A862F34A}" type="pres">
      <dgm:prSet presAssocID="{163C9C42-FFE7-45EC-B889-E74F23BAEB20}" presName="compNode" presStyleCnt="0"/>
      <dgm:spPr/>
    </dgm:pt>
    <dgm:pt modelId="{C6906370-009E-4ADF-B359-AC1E2A9EA9B2}" type="pres">
      <dgm:prSet presAssocID="{163C9C42-FFE7-45EC-B889-E74F23BAEB20}" presName="iconBgRect" presStyleLbl="bgShp" presStyleIdx="1" presStyleCnt="5"/>
      <dgm:spPr/>
    </dgm:pt>
    <dgm:pt modelId="{401A0DEE-A164-43F0-9922-8DFD15736E8A}" type="pres">
      <dgm:prSet presAssocID="{163C9C42-FFE7-45EC-B889-E74F23BAEB2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olin"/>
        </a:ext>
      </dgm:extLst>
    </dgm:pt>
    <dgm:pt modelId="{131D1953-357C-4F9A-AA70-C881A2659F97}" type="pres">
      <dgm:prSet presAssocID="{163C9C42-FFE7-45EC-B889-E74F23BAEB20}" presName="spaceRect" presStyleCnt="0"/>
      <dgm:spPr/>
    </dgm:pt>
    <dgm:pt modelId="{0B2AC988-1296-4D0E-B60E-2683BC28D648}" type="pres">
      <dgm:prSet presAssocID="{163C9C42-FFE7-45EC-B889-E74F23BAEB20}" presName="textRect" presStyleLbl="revTx" presStyleIdx="1" presStyleCnt="5">
        <dgm:presLayoutVars>
          <dgm:chMax val="1"/>
          <dgm:chPref val="1"/>
        </dgm:presLayoutVars>
      </dgm:prSet>
      <dgm:spPr/>
    </dgm:pt>
    <dgm:pt modelId="{CA3ABE74-71C3-4FD2-A77F-65E64BD504DF}" type="pres">
      <dgm:prSet presAssocID="{E615B097-D635-4CC9-9950-9F8974132A57}" presName="sibTrans" presStyleLbl="sibTrans2D1" presStyleIdx="0" presStyleCnt="0"/>
      <dgm:spPr/>
    </dgm:pt>
    <dgm:pt modelId="{DC2DA21A-FF71-47F4-BA26-B83B3286A017}" type="pres">
      <dgm:prSet presAssocID="{1978FB50-9635-4E72-852C-83E04A50F8F0}" presName="compNode" presStyleCnt="0"/>
      <dgm:spPr/>
    </dgm:pt>
    <dgm:pt modelId="{13E8C464-9C78-4BAC-80C5-1797F26DFE38}" type="pres">
      <dgm:prSet presAssocID="{1978FB50-9635-4E72-852C-83E04A50F8F0}" presName="iconBgRect" presStyleLbl="bgShp" presStyleIdx="2" presStyleCnt="5"/>
      <dgm:spPr/>
    </dgm:pt>
    <dgm:pt modelId="{978614DB-6822-49D6-A484-AB2AE03D25B8}" type="pres">
      <dgm:prSet presAssocID="{1978FB50-9635-4E72-852C-83E04A50F8F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usic"/>
        </a:ext>
      </dgm:extLst>
    </dgm:pt>
    <dgm:pt modelId="{595D6BE3-0F19-4F7C-BF15-11AC19763030}" type="pres">
      <dgm:prSet presAssocID="{1978FB50-9635-4E72-852C-83E04A50F8F0}" presName="spaceRect" presStyleCnt="0"/>
      <dgm:spPr/>
    </dgm:pt>
    <dgm:pt modelId="{96442432-8C0B-4945-BC10-F0B1D52832B4}" type="pres">
      <dgm:prSet presAssocID="{1978FB50-9635-4E72-852C-83E04A50F8F0}" presName="textRect" presStyleLbl="revTx" presStyleIdx="2" presStyleCnt="5" custScaleX="110200" custScaleY="103555">
        <dgm:presLayoutVars>
          <dgm:chMax val="1"/>
          <dgm:chPref val="1"/>
        </dgm:presLayoutVars>
      </dgm:prSet>
      <dgm:spPr/>
    </dgm:pt>
    <dgm:pt modelId="{FD599386-B3DD-49DF-83A5-844B0A74C16E}" type="pres">
      <dgm:prSet presAssocID="{3E8FCAB3-3BDB-469A-B6C8-5E9D3E6885E6}" presName="sibTrans" presStyleLbl="sibTrans2D1" presStyleIdx="0" presStyleCnt="0"/>
      <dgm:spPr/>
    </dgm:pt>
    <dgm:pt modelId="{55F46988-3E8B-40C1-AB9D-D30C76711996}" type="pres">
      <dgm:prSet presAssocID="{C1E69F42-02B0-4737-9885-348248AA76E0}" presName="compNode" presStyleCnt="0"/>
      <dgm:spPr/>
    </dgm:pt>
    <dgm:pt modelId="{FD7E8A37-4FED-4FCF-ADC4-3FF3753B014E}" type="pres">
      <dgm:prSet presAssocID="{C1E69F42-02B0-4737-9885-348248AA76E0}" presName="iconBgRect" presStyleLbl="bgShp" presStyleIdx="3" presStyleCnt="5"/>
      <dgm:spPr/>
    </dgm:pt>
    <dgm:pt modelId="{C579F0A9-F5FA-42B6-A2A2-D793E288C843}" type="pres">
      <dgm:prSet presAssocID="{C1E69F42-02B0-4737-9885-348248AA76E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phones"/>
        </a:ext>
      </dgm:extLst>
    </dgm:pt>
    <dgm:pt modelId="{06218631-FCD7-4BAC-958C-1753E21A3823}" type="pres">
      <dgm:prSet presAssocID="{C1E69F42-02B0-4737-9885-348248AA76E0}" presName="spaceRect" presStyleCnt="0"/>
      <dgm:spPr/>
    </dgm:pt>
    <dgm:pt modelId="{96ECFC14-D962-4940-AC0E-FCD8E8C22A45}" type="pres">
      <dgm:prSet presAssocID="{C1E69F42-02B0-4737-9885-348248AA76E0}" presName="textRect" presStyleLbl="revTx" presStyleIdx="3" presStyleCnt="5">
        <dgm:presLayoutVars>
          <dgm:chMax val="1"/>
          <dgm:chPref val="1"/>
        </dgm:presLayoutVars>
      </dgm:prSet>
      <dgm:spPr/>
    </dgm:pt>
    <dgm:pt modelId="{B0A6756F-9F4E-44B5-B3F9-DD574C327B42}" type="pres">
      <dgm:prSet presAssocID="{842E8FBE-5BFC-4F4C-AAFD-ECEA95B397E6}" presName="sibTrans" presStyleLbl="sibTrans2D1" presStyleIdx="0" presStyleCnt="0"/>
      <dgm:spPr/>
    </dgm:pt>
    <dgm:pt modelId="{D62A355E-FA6B-466C-8442-73A3797648BC}" type="pres">
      <dgm:prSet presAssocID="{92D50F4D-E24F-4905-BB0C-C72EF2F9B7D5}" presName="compNode" presStyleCnt="0"/>
      <dgm:spPr/>
    </dgm:pt>
    <dgm:pt modelId="{CE2D4EEE-8F0C-4B95-A5F5-0660180E9C27}" type="pres">
      <dgm:prSet presAssocID="{92D50F4D-E24F-4905-BB0C-C72EF2F9B7D5}" presName="iconBgRect" presStyleLbl="bgShp" presStyleIdx="4" presStyleCnt="5"/>
      <dgm:spPr/>
    </dgm:pt>
    <dgm:pt modelId="{4EAB3AE2-09A9-4F9A-9CAB-13B72F805849}" type="pres">
      <dgm:prSet presAssocID="{92D50F4D-E24F-4905-BB0C-C72EF2F9B7D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acher"/>
        </a:ext>
      </dgm:extLst>
    </dgm:pt>
    <dgm:pt modelId="{559B370B-053D-4F12-A6F2-4055FA86416F}" type="pres">
      <dgm:prSet presAssocID="{92D50F4D-E24F-4905-BB0C-C72EF2F9B7D5}" presName="spaceRect" presStyleCnt="0"/>
      <dgm:spPr/>
    </dgm:pt>
    <dgm:pt modelId="{9D27BEB4-ED5C-457B-8A70-5242C812E0DD}" type="pres">
      <dgm:prSet presAssocID="{92D50F4D-E24F-4905-BB0C-C72EF2F9B7D5}" presName="textRect" presStyleLbl="revTx" presStyleIdx="4" presStyleCnt="5">
        <dgm:presLayoutVars>
          <dgm:chMax val="1"/>
          <dgm:chPref val="1"/>
        </dgm:presLayoutVars>
      </dgm:prSet>
      <dgm:spPr/>
    </dgm:pt>
  </dgm:ptLst>
  <dgm:cxnLst>
    <dgm:cxn modelId="{CEDDC60D-738E-42A8-B130-11246B189374}" type="presOf" srcId="{92D50F4D-E24F-4905-BB0C-C72EF2F9B7D5}" destId="{9D27BEB4-ED5C-457B-8A70-5242C812E0DD}" srcOrd="0" destOrd="0" presId="urn:microsoft.com/office/officeart/2018/2/layout/IconCircleList"/>
    <dgm:cxn modelId="{33B7161F-87B1-4AC5-ADE8-35603C51CC9F}" srcId="{7D0244C6-9E60-4D2C-8D52-A5BAF3728FCA}" destId="{1978FB50-9635-4E72-852C-83E04A50F8F0}" srcOrd="2" destOrd="0" parTransId="{78882A41-EED7-4E56-B03B-053394C8808F}" sibTransId="{3E8FCAB3-3BDB-469A-B6C8-5E9D3E6885E6}"/>
    <dgm:cxn modelId="{E8F96068-9CB6-4659-8442-96DC981C8527}" type="presOf" srcId="{C1E69F42-02B0-4737-9885-348248AA76E0}" destId="{96ECFC14-D962-4940-AC0E-FCD8E8C22A45}" srcOrd="0" destOrd="0" presId="urn:microsoft.com/office/officeart/2018/2/layout/IconCircleList"/>
    <dgm:cxn modelId="{C4A1D64A-82EF-4EC9-ABB9-7F60C78989A4}" type="presOf" srcId="{842E8FBE-5BFC-4F4C-AAFD-ECEA95B397E6}" destId="{B0A6756F-9F4E-44B5-B3F9-DD574C327B42}" srcOrd="0" destOrd="0" presId="urn:microsoft.com/office/officeart/2018/2/layout/IconCircleList"/>
    <dgm:cxn modelId="{9153594D-5FB0-4C00-AA2B-8C8C9A2634DE}" type="presOf" srcId="{D1FCE5B8-D9F4-42D6-A568-58438B688400}" destId="{FCA0B534-5E3F-464E-9460-83DAC88A4302}" srcOrd="0" destOrd="0" presId="urn:microsoft.com/office/officeart/2018/2/layout/IconCircleList"/>
    <dgm:cxn modelId="{72321B59-7AB9-44A1-BB56-0A2320CC7B90}" type="presOf" srcId="{1978FB50-9635-4E72-852C-83E04A50F8F0}" destId="{96442432-8C0B-4945-BC10-F0B1D52832B4}" srcOrd="0" destOrd="0" presId="urn:microsoft.com/office/officeart/2018/2/layout/IconCircleList"/>
    <dgm:cxn modelId="{3931687A-02A3-4CB1-8361-5C4A91331EEB}" type="presOf" srcId="{7D0244C6-9E60-4D2C-8D52-A5BAF3728FCA}" destId="{2688E7EA-232D-4D45-ADC8-299DAB042816}" srcOrd="0" destOrd="0" presId="urn:microsoft.com/office/officeart/2018/2/layout/IconCircleList"/>
    <dgm:cxn modelId="{792F9B96-ECD6-45AE-B123-366787C0BE65}" srcId="{7D0244C6-9E60-4D2C-8D52-A5BAF3728FCA}" destId="{C1E69F42-02B0-4737-9885-348248AA76E0}" srcOrd="3" destOrd="0" parTransId="{08F1E622-8E8B-4D0E-8E7F-820BBFBD1B11}" sibTransId="{842E8FBE-5BFC-4F4C-AAFD-ECEA95B397E6}"/>
    <dgm:cxn modelId="{0C4A0FAC-B693-4A8D-A8D8-27592A34DEA7}" type="presOf" srcId="{3E8FCAB3-3BDB-469A-B6C8-5E9D3E6885E6}" destId="{FD599386-B3DD-49DF-83A5-844B0A74C16E}" srcOrd="0" destOrd="0" presId="urn:microsoft.com/office/officeart/2018/2/layout/IconCircleList"/>
    <dgm:cxn modelId="{1E5743D0-D442-44B9-A599-BF1FCAFF00F5}" type="presOf" srcId="{46D465C0-281E-4024-89D1-2CAE24B39C45}" destId="{A0671ABF-18C0-4BD2-97A4-1308773D5EF5}" srcOrd="0" destOrd="0" presId="urn:microsoft.com/office/officeart/2018/2/layout/IconCircleList"/>
    <dgm:cxn modelId="{3D9615DD-6690-4EBA-AE66-467F1C882D10}" type="presOf" srcId="{E615B097-D635-4CC9-9950-9F8974132A57}" destId="{CA3ABE74-71C3-4FD2-A77F-65E64BD504DF}" srcOrd="0" destOrd="0" presId="urn:microsoft.com/office/officeart/2018/2/layout/IconCircleList"/>
    <dgm:cxn modelId="{92CCE8E6-F874-4D4C-BA0D-EA33BF69B921}" type="presOf" srcId="{163C9C42-FFE7-45EC-B889-E74F23BAEB20}" destId="{0B2AC988-1296-4D0E-B60E-2683BC28D648}" srcOrd="0" destOrd="0" presId="urn:microsoft.com/office/officeart/2018/2/layout/IconCircleList"/>
    <dgm:cxn modelId="{1925F2F1-C6EA-44C0-8648-7BC28AEFF82C}" srcId="{7D0244C6-9E60-4D2C-8D52-A5BAF3728FCA}" destId="{163C9C42-FFE7-45EC-B889-E74F23BAEB20}" srcOrd="1" destOrd="0" parTransId="{19A5B58A-0020-4E13-B0DF-5A6F34BE5A87}" sibTransId="{E615B097-D635-4CC9-9950-9F8974132A57}"/>
    <dgm:cxn modelId="{283611F3-2A20-4BCC-8A60-4E26ACC88539}" srcId="{7D0244C6-9E60-4D2C-8D52-A5BAF3728FCA}" destId="{46D465C0-281E-4024-89D1-2CAE24B39C45}" srcOrd="0" destOrd="0" parTransId="{52412B82-6E1F-4EDE-A8C8-E0F144CB48AE}" sibTransId="{D1FCE5B8-D9F4-42D6-A568-58438B688400}"/>
    <dgm:cxn modelId="{39BAC5FC-0F60-45D8-847A-4340075B37A9}" srcId="{7D0244C6-9E60-4D2C-8D52-A5BAF3728FCA}" destId="{92D50F4D-E24F-4905-BB0C-C72EF2F9B7D5}" srcOrd="4" destOrd="0" parTransId="{2CB7DED8-B097-48A9-9658-5D8595A19318}" sibTransId="{A3E7909F-50E7-4E1E-9A4B-8FD8B7D79B7C}"/>
    <dgm:cxn modelId="{49169FED-1356-4499-8788-7AA5C0CF6384}" type="presParOf" srcId="{2688E7EA-232D-4D45-ADC8-299DAB042816}" destId="{E49B40B8-7B85-4464-8916-C9B01B578B8F}" srcOrd="0" destOrd="0" presId="urn:microsoft.com/office/officeart/2018/2/layout/IconCircleList"/>
    <dgm:cxn modelId="{283D0BA8-0F4A-4AC5-B8AA-5A131DD1AD15}" type="presParOf" srcId="{E49B40B8-7B85-4464-8916-C9B01B578B8F}" destId="{DE3E4AEA-FFFF-4BA4-B382-7A97D56A6D38}" srcOrd="0" destOrd="0" presId="urn:microsoft.com/office/officeart/2018/2/layout/IconCircleList"/>
    <dgm:cxn modelId="{A9E3A029-B232-4CAF-AEFF-780E8812D6AE}" type="presParOf" srcId="{DE3E4AEA-FFFF-4BA4-B382-7A97D56A6D38}" destId="{B1A0902E-E691-4715-B551-AD56D4C219C9}" srcOrd="0" destOrd="0" presId="urn:microsoft.com/office/officeart/2018/2/layout/IconCircleList"/>
    <dgm:cxn modelId="{0462374D-0B0A-43FB-AF5A-6D034DA9034D}" type="presParOf" srcId="{DE3E4AEA-FFFF-4BA4-B382-7A97D56A6D38}" destId="{0F02FF3E-8188-4C95-98EC-02B60AE3E607}" srcOrd="1" destOrd="0" presId="urn:microsoft.com/office/officeart/2018/2/layout/IconCircleList"/>
    <dgm:cxn modelId="{F59ECC46-734B-4CE7-B3B3-A5DAEF1F4386}" type="presParOf" srcId="{DE3E4AEA-FFFF-4BA4-B382-7A97D56A6D38}" destId="{6C366693-D30A-4A7F-8DCD-6AA0FCA2134B}" srcOrd="2" destOrd="0" presId="urn:microsoft.com/office/officeart/2018/2/layout/IconCircleList"/>
    <dgm:cxn modelId="{71E56D17-18FD-489A-A156-703B9A4F4C8A}" type="presParOf" srcId="{DE3E4AEA-FFFF-4BA4-B382-7A97D56A6D38}" destId="{A0671ABF-18C0-4BD2-97A4-1308773D5EF5}" srcOrd="3" destOrd="0" presId="urn:microsoft.com/office/officeart/2018/2/layout/IconCircleList"/>
    <dgm:cxn modelId="{0245BBC8-A7DE-494B-9575-E61D00E7DC73}" type="presParOf" srcId="{E49B40B8-7B85-4464-8916-C9B01B578B8F}" destId="{FCA0B534-5E3F-464E-9460-83DAC88A4302}" srcOrd="1" destOrd="0" presId="urn:microsoft.com/office/officeart/2018/2/layout/IconCircleList"/>
    <dgm:cxn modelId="{78EBDB46-485A-4285-8E66-1E14BBB035B5}" type="presParOf" srcId="{E49B40B8-7B85-4464-8916-C9B01B578B8F}" destId="{60EFA302-2901-42EF-B224-A9F7A862F34A}" srcOrd="2" destOrd="0" presId="urn:microsoft.com/office/officeart/2018/2/layout/IconCircleList"/>
    <dgm:cxn modelId="{696D3215-D0C9-441D-A9C6-5BEF1D177E00}" type="presParOf" srcId="{60EFA302-2901-42EF-B224-A9F7A862F34A}" destId="{C6906370-009E-4ADF-B359-AC1E2A9EA9B2}" srcOrd="0" destOrd="0" presId="urn:microsoft.com/office/officeart/2018/2/layout/IconCircleList"/>
    <dgm:cxn modelId="{B97393BF-34B9-4928-A4DC-56F914DAD52E}" type="presParOf" srcId="{60EFA302-2901-42EF-B224-A9F7A862F34A}" destId="{401A0DEE-A164-43F0-9922-8DFD15736E8A}" srcOrd="1" destOrd="0" presId="urn:microsoft.com/office/officeart/2018/2/layout/IconCircleList"/>
    <dgm:cxn modelId="{39D0AC95-CFAF-426F-A073-414DAD8150AD}" type="presParOf" srcId="{60EFA302-2901-42EF-B224-A9F7A862F34A}" destId="{131D1953-357C-4F9A-AA70-C881A2659F97}" srcOrd="2" destOrd="0" presId="urn:microsoft.com/office/officeart/2018/2/layout/IconCircleList"/>
    <dgm:cxn modelId="{296AFB7B-2DE5-4E38-AF69-28BB014145EA}" type="presParOf" srcId="{60EFA302-2901-42EF-B224-A9F7A862F34A}" destId="{0B2AC988-1296-4D0E-B60E-2683BC28D648}" srcOrd="3" destOrd="0" presId="urn:microsoft.com/office/officeart/2018/2/layout/IconCircleList"/>
    <dgm:cxn modelId="{7C33304C-AC1F-4DC8-A4DE-AB544EA50032}" type="presParOf" srcId="{E49B40B8-7B85-4464-8916-C9B01B578B8F}" destId="{CA3ABE74-71C3-4FD2-A77F-65E64BD504DF}" srcOrd="3" destOrd="0" presId="urn:microsoft.com/office/officeart/2018/2/layout/IconCircleList"/>
    <dgm:cxn modelId="{4D413C26-2A8F-4AFC-9635-FB59E352AD2F}" type="presParOf" srcId="{E49B40B8-7B85-4464-8916-C9B01B578B8F}" destId="{DC2DA21A-FF71-47F4-BA26-B83B3286A017}" srcOrd="4" destOrd="0" presId="urn:microsoft.com/office/officeart/2018/2/layout/IconCircleList"/>
    <dgm:cxn modelId="{AC64FE86-85FF-4C25-8F0D-FFB0C2CF3491}" type="presParOf" srcId="{DC2DA21A-FF71-47F4-BA26-B83B3286A017}" destId="{13E8C464-9C78-4BAC-80C5-1797F26DFE38}" srcOrd="0" destOrd="0" presId="urn:microsoft.com/office/officeart/2018/2/layout/IconCircleList"/>
    <dgm:cxn modelId="{D8908C3F-09C2-466F-8EE6-BCA71E7BDB29}" type="presParOf" srcId="{DC2DA21A-FF71-47F4-BA26-B83B3286A017}" destId="{978614DB-6822-49D6-A484-AB2AE03D25B8}" srcOrd="1" destOrd="0" presId="urn:microsoft.com/office/officeart/2018/2/layout/IconCircleList"/>
    <dgm:cxn modelId="{7A29B022-2EE3-4B02-9A8C-6CDD9D3026EE}" type="presParOf" srcId="{DC2DA21A-FF71-47F4-BA26-B83B3286A017}" destId="{595D6BE3-0F19-4F7C-BF15-11AC19763030}" srcOrd="2" destOrd="0" presId="urn:microsoft.com/office/officeart/2018/2/layout/IconCircleList"/>
    <dgm:cxn modelId="{E0BC9424-E4F3-49E1-A688-86818583AB8D}" type="presParOf" srcId="{DC2DA21A-FF71-47F4-BA26-B83B3286A017}" destId="{96442432-8C0B-4945-BC10-F0B1D52832B4}" srcOrd="3" destOrd="0" presId="urn:microsoft.com/office/officeart/2018/2/layout/IconCircleList"/>
    <dgm:cxn modelId="{E9752293-D94F-4E2B-A92B-FECE6713D1DF}" type="presParOf" srcId="{E49B40B8-7B85-4464-8916-C9B01B578B8F}" destId="{FD599386-B3DD-49DF-83A5-844B0A74C16E}" srcOrd="5" destOrd="0" presId="urn:microsoft.com/office/officeart/2018/2/layout/IconCircleList"/>
    <dgm:cxn modelId="{9753DF3F-A04A-4317-AE2F-5102A38164F1}" type="presParOf" srcId="{E49B40B8-7B85-4464-8916-C9B01B578B8F}" destId="{55F46988-3E8B-40C1-AB9D-D30C76711996}" srcOrd="6" destOrd="0" presId="urn:microsoft.com/office/officeart/2018/2/layout/IconCircleList"/>
    <dgm:cxn modelId="{B7D01CF0-8215-4EF2-A7F0-0E8EBC587F98}" type="presParOf" srcId="{55F46988-3E8B-40C1-AB9D-D30C76711996}" destId="{FD7E8A37-4FED-4FCF-ADC4-3FF3753B014E}" srcOrd="0" destOrd="0" presId="urn:microsoft.com/office/officeart/2018/2/layout/IconCircleList"/>
    <dgm:cxn modelId="{8C2958A5-8935-4BCD-B1D2-ADA77DD67E59}" type="presParOf" srcId="{55F46988-3E8B-40C1-AB9D-D30C76711996}" destId="{C579F0A9-F5FA-42B6-A2A2-D793E288C843}" srcOrd="1" destOrd="0" presId="urn:microsoft.com/office/officeart/2018/2/layout/IconCircleList"/>
    <dgm:cxn modelId="{8929B4D4-9AE9-468B-B0D0-D0759F97AA97}" type="presParOf" srcId="{55F46988-3E8B-40C1-AB9D-D30C76711996}" destId="{06218631-FCD7-4BAC-958C-1753E21A3823}" srcOrd="2" destOrd="0" presId="urn:microsoft.com/office/officeart/2018/2/layout/IconCircleList"/>
    <dgm:cxn modelId="{A3BB2FAF-CCEF-4315-93FB-76C9601435D4}" type="presParOf" srcId="{55F46988-3E8B-40C1-AB9D-D30C76711996}" destId="{96ECFC14-D962-4940-AC0E-FCD8E8C22A45}" srcOrd="3" destOrd="0" presId="urn:microsoft.com/office/officeart/2018/2/layout/IconCircleList"/>
    <dgm:cxn modelId="{5A899671-9B0D-49E0-962D-2DFF06CCCA35}" type="presParOf" srcId="{E49B40B8-7B85-4464-8916-C9B01B578B8F}" destId="{B0A6756F-9F4E-44B5-B3F9-DD574C327B42}" srcOrd="7" destOrd="0" presId="urn:microsoft.com/office/officeart/2018/2/layout/IconCircleList"/>
    <dgm:cxn modelId="{A754E3E4-C027-417C-92FE-2B8F4EAB811C}" type="presParOf" srcId="{E49B40B8-7B85-4464-8916-C9B01B578B8F}" destId="{D62A355E-FA6B-466C-8442-73A3797648BC}" srcOrd="8" destOrd="0" presId="urn:microsoft.com/office/officeart/2018/2/layout/IconCircleList"/>
    <dgm:cxn modelId="{8BF88F10-2699-4192-A935-5914EDFBA217}" type="presParOf" srcId="{D62A355E-FA6B-466C-8442-73A3797648BC}" destId="{CE2D4EEE-8F0C-4B95-A5F5-0660180E9C27}" srcOrd="0" destOrd="0" presId="urn:microsoft.com/office/officeart/2018/2/layout/IconCircleList"/>
    <dgm:cxn modelId="{FDDA3F60-4385-419C-9B09-470DBFBA4860}" type="presParOf" srcId="{D62A355E-FA6B-466C-8442-73A3797648BC}" destId="{4EAB3AE2-09A9-4F9A-9CAB-13B72F805849}" srcOrd="1" destOrd="0" presId="urn:microsoft.com/office/officeart/2018/2/layout/IconCircleList"/>
    <dgm:cxn modelId="{832155F5-3DE7-49DC-9C4F-AA8150459734}" type="presParOf" srcId="{D62A355E-FA6B-466C-8442-73A3797648BC}" destId="{559B370B-053D-4F12-A6F2-4055FA86416F}" srcOrd="2" destOrd="0" presId="urn:microsoft.com/office/officeart/2018/2/layout/IconCircleList"/>
    <dgm:cxn modelId="{4D47CC14-DA5F-45BB-88B2-D685BEE618E8}" type="presParOf" srcId="{D62A355E-FA6B-466C-8442-73A3797648BC}" destId="{9D27BEB4-ED5C-457B-8A70-5242C812E0D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8D089-260F-47B9-86DB-4ECF54CA2C66}">
      <dsp:nvSpPr>
        <dsp:cNvPr id="0" name=""/>
        <dsp:cNvSpPr/>
      </dsp:nvSpPr>
      <dsp:spPr>
        <a:xfrm>
          <a:off x="0" y="561"/>
          <a:ext cx="1039524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72FB82-DEAE-4903-9CF7-12C49344A601}">
      <dsp:nvSpPr>
        <dsp:cNvPr id="0" name=""/>
        <dsp:cNvSpPr/>
      </dsp:nvSpPr>
      <dsp:spPr>
        <a:xfrm>
          <a:off x="0" y="561"/>
          <a:ext cx="10395245" cy="35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Introduction </a:t>
          </a:r>
        </a:p>
      </dsp:txBody>
      <dsp:txXfrm>
        <a:off x="0" y="561"/>
        <a:ext cx="10395245" cy="353874"/>
      </dsp:txXfrm>
    </dsp:sp>
    <dsp:sp modelId="{D7532E7D-B007-4AA4-B008-5F7331017469}">
      <dsp:nvSpPr>
        <dsp:cNvPr id="0" name=""/>
        <dsp:cNvSpPr/>
      </dsp:nvSpPr>
      <dsp:spPr>
        <a:xfrm>
          <a:off x="0" y="354436"/>
          <a:ext cx="1039524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2C48F1-54E9-4B40-AF91-E8010D4D38C2}">
      <dsp:nvSpPr>
        <dsp:cNvPr id="0" name=""/>
        <dsp:cNvSpPr/>
      </dsp:nvSpPr>
      <dsp:spPr>
        <a:xfrm>
          <a:off x="0" y="354436"/>
          <a:ext cx="10395245" cy="35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baseline="0" dirty="0"/>
            <a:t>Research Gap </a:t>
          </a:r>
          <a:endParaRPr lang="en-US" sz="1600" kern="1200" dirty="0"/>
        </a:p>
      </dsp:txBody>
      <dsp:txXfrm>
        <a:off x="0" y="354436"/>
        <a:ext cx="10395245" cy="353874"/>
      </dsp:txXfrm>
    </dsp:sp>
    <dsp:sp modelId="{6ACF6A38-AEC0-4F58-836B-F9646000CF8E}">
      <dsp:nvSpPr>
        <dsp:cNvPr id="0" name=""/>
        <dsp:cNvSpPr/>
      </dsp:nvSpPr>
      <dsp:spPr>
        <a:xfrm>
          <a:off x="0" y="708311"/>
          <a:ext cx="1039524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D2E666-7FDA-4E2B-AFA4-CD792C8974E4}">
      <dsp:nvSpPr>
        <dsp:cNvPr id="0" name=""/>
        <dsp:cNvSpPr/>
      </dsp:nvSpPr>
      <dsp:spPr>
        <a:xfrm>
          <a:off x="0" y="708311"/>
          <a:ext cx="10395245" cy="35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baseline="0" dirty="0"/>
            <a:t>Project’s Aim</a:t>
          </a:r>
          <a:endParaRPr lang="en-US" sz="1600" kern="1200" dirty="0"/>
        </a:p>
      </dsp:txBody>
      <dsp:txXfrm>
        <a:off x="0" y="708311"/>
        <a:ext cx="10395245" cy="353874"/>
      </dsp:txXfrm>
    </dsp:sp>
    <dsp:sp modelId="{D18595C3-D4B5-4B16-9744-156DDEC1591E}">
      <dsp:nvSpPr>
        <dsp:cNvPr id="0" name=""/>
        <dsp:cNvSpPr/>
      </dsp:nvSpPr>
      <dsp:spPr>
        <a:xfrm>
          <a:off x="0" y="1062186"/>
          <a:ext cx="1039524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C4D35A-2DB3-4DA0-9F3E-573876FEC3FD}">
      <dsp:nvSpPr>
        <dsp:cNvPr id="0" name=""/>
        <dsp:cNvSpPr/>
      </dsp:nvSpPr>
      <dsp:spPr>
        <a:xfrm>
          <a:off x="0" y="1062186"/>
          <a:ext cx="10395245" cy="35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baseline="0" dirty="0"/>
            <a:t>System Design</a:t>
          </a:r>
          <a:endParaRPr lang="en-US" sz="1600" kern="1200" dirty="0"/>
        </a:p>
      </dsp:txBody>
      <dsp:txXfrm>
        <a:off x="0" y="1062186"/>
        <a:ext cx="10395245" cy="353874"/>
      </dsp:txXfrm>
    </dsp:sp>
    <dsp:sp modelId="{FA17A31E-F68A-45C7-AA51-FD2F4EFCFD21}">
      <dsp:nvSpPr>
        <dsp:cNvPr id="0" name=""/>
        <dsp:cNvSpPr/>
      </dsp:nvSpPr>
      <dsp:spPr>
        <a:xfrm>
          <a:off x="0" y="1416061"/>
          <a:ext cx="1039524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D0526C-1E63-4ADC-AD71-86271171DCE6}">
      <dsp:nvSpPr>
        <dsp:cNvPr id="0" name=""/>
        <dsp:cNvSpPr/>
      </dsp:nvSpPr>
      <dsp:spPr>
        <a:xfrm>
          <a:off x="0" y="1416061"/>
          <a:ext cx="10395245" cy="35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Implementation</a:t>
          </a:r>
        </a:p>
      </dsp:txBody>
      <dsp:txXfrm>
        <a:off x="0" y="1416061"/>
        <a:ext cx="10395245" cy="353874"/>
      </dsp:txXfrm>
    </dsp:sp>
    <dsp:sp modelId="{0948AE47-73E5-446C-AABB-F4740B3E5A54}">
      <dsp:nvSpPr>
        <dsp:cNvPr id="0" name=""/>
        <dsp:cNvSpPr/>
      </dsp:nvSpPr>
      <dsp:spPr>
        <a:xfrm>
          <a:off x="0" y="1769936"/>
          <a:ext cx="1039524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429262-39B9-4AF7-AB1B-57CF8FF7DB11}">
      <dsp:nvSpPr>
        <dsp:cNvPr id="0" name=""/>
        <dsp:cNvSpPr/>
      </dsp:nvSpPr>
      <dsp:spPr>
        <a:xfrm>
          <a:off x="0" y="1769936"/>
          <a:ext cx="10395245" cy="35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baseline="0" dirty="0"/>
            <a:t>Testing and Evaluation</a:t>
          </a:r>
          <a:endParaRPr lang="en-US" sz="1600" kern="1200" dirty="0"/>
        </a:p>
      </dsp:txBody>
      <dsp:txXfrm>
        <a:off x="0" y="1769936"/>
        <a:ext cx="10395245" cy="353874"/>
      </dsp:txXfrm>
    </dsp:sp>
    <dsp:sp modelId="{7634D9A2-64C3-4D53-966B-2180ABA7D654}">
      <dsp:nvSpPr>
        <dsp:cNvPr id="0" name=""/>
        <dsp:cNvSpPr/>
      </dsp:nvSpPr>
      <dsp:spPr>
        <a:xfrm>
          <a:off x="0" y="2123811"/>
          <a:ext cx="1039524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83BE8B-0ECF-4B72-A6CA-108DF109FEA0}">
      <dsp:nvSpPr>
        <dsp:cNvPr id="0" name=""/>
        <dsp:cNvSpPr/>
      </dsp:nvSpPr>
      <dsp:spPr>
        <a:xfrm>
          <a:off x="0" y="2123811"/>
          <a:ext cx="10395245" cy="35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baseline="0" dirty="0"/>
            <a:t>Limitations</a:t>
          </a:r>
          <a:endParaRPr lang="en-US" sz="1600" kern="1200" dirty="0"/>
        </a:p>
      </dsp:txBody>
      <dsp:txXfrm>
        <a:off x="0" y="2123811"/>
        <a:ext cx="10395245" cy="353874"/>
      </dsp:txXfrm>
    </dsp:sp>
    <dsp:sp modelId="{236AE2B2-F698-4E1B-87CB-87942E63E0A1}">
      <dsp:nvSpPr>
        <dsp:cNvPr id="0" name=""/>
        <dsp:cNvSpPr/>
      </dsp:nvSpPr>
      <dsp:spPr>
        <a:xfrm>
          <a:off x="0" y="2477685"/>
          <a:ext cx="1039524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EC576D-1D5D-4F87-A50D-F9A5C78BA21A}">
      <dsp:nvSpPr>
        <dsp:cNvPr id="0" name=""/>
        <dsp:cNvSpPr/>
      </dsp:nvSpPr>
      <dsp:spPr>
        <a:xfrm>
          <a:off x="0" y="2477685"/>
          <a:ext cx="10395245" cy="35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baseline="0" dirty="0"/>
            <a:t>Future Enhancements</a:t>
          </a:r>
          <a:endParaRPr lang="en-US" sz="1600" kern="1200" dirty="0"/>
        </a:p>
      </dsp:txBody>
      <dsp:txXfrm>
        <a:off x="0" y="2477685"/>
        <a:ext cx="10395245" cy="353874"/>
      </dsp:txXfrm>
    </dsp:sp>
    <dsp:sp modelId="{71D5357D-F825-4064-9939-7E797A9EB947}">
      <dsp:nvSpPr>
        <dsp:cNvPr id="0" name=""/>
        <dsp:cNvSpPr/>
      </dsp:nvSpPr>
      <dsp:spPr>
        <a:xfrm>
          <a:off x="0" y="2831560"/>
          <a:ext cx="1039524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946467-A1E4-4B58-B85E-D569DBD9B5C7}">
      <dsp:nvSpPr>
        <dsp:cNvPr id="0" name=""/>
        <dsp:cNvSpPr/>
      </dsp:nvSpPr>
      <dsp:spPr>
        <a:xfrm>
          <a:off x="0" y="2831560"/>
          <a:ext cx="10395245" cy="35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baseline="0" dirty="0"/>
            <a:t>Business Canvas Model</a:t>
          </a:r>
          <a:endParaRPr lang="en-US" sz="1600" kern="1200" dirty="0"/>
        </a:p>
      </dsp:txBody>
      <dsp:txXfrm>
        <a:off x="0" y="2831560"/>
        <a:ext cx="10395245" cy="353874"/>
      </dsp:txXfrm>
    </dsp:sp>
    <dsp:sp modelId="{A37E02DB-41FF-4654-AC5B-B62FADBEEED5}">
      <dsp:nvSpPr>
        <dsp:cNvPr id="0" name=""/>
        <dsp:cNvSpPr/>
      </dsp:nvSpPr>
      <dsp:spPr>
        <a:xfrm>
          <a:off x="0" y="3185435"/>
          <a:ext cx="1039524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1CD776-3B8F-4584-95B0-989295448C7F}">
      <dsp:nvSpPr>
        <dsp:cNvPr id="0" name=""/>
        <dsp:cNvSpPr/>
      </dsp:nvSpPr>
      <dsp:spPr>
        <a:xfrm>
          <a:off x="0" y="3185435"/>
          <a:ext cx="10395245" cy="35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baseline="0" dirty="0"/>
            <a:t>Conclusion</a:t>
          </a:r>
          <a:endParaRPr lang="en-US" sz="1600" kern="1200" dirty="0"/>
        </a:p>
      </dsp:txBody>
      <dsp:txXfrm>
        <a:off x="0" y="3185435"/>
        <a:ext cx="10395245" cy="353874"/>
      </dsp:txXfrm>
    </dsp:sp>
    <dsp:sp modelId="{B0C8456E-CEB0-4408-B3F4-20E0FB42B197}">
      <dsp:nvSpPr>
        <dsp:cNvPr id="0" name=""/>
        <dsp:cNvSpPr/>
      </dsp:nvSpPr>
      <dsp:spPr>
        <a:xfrm>
          <a:off x="0" y="3539310"/>
          <a:ext cx="1039524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F4F602-FA94-4D9E-9A66-2E7B4CFF392C}">
      <dsp:nvSpPr>
        <dsp:cNvPr id="0" name=""/>
        <dsp:cNvSpPr/>
      </dsp:nvSpPr>
      <dsp:spPr>
        <a:xfrm>
          <a:off x="0" y="3539310"/>
          <a:ext cx="10395245" cy="35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baseline="0" dirty="0"/>
            <a:t>Individual Contribution</a:t>
          </a:r>
          <a:endParaRPr lang="en-US" sz="1600" kern="1200" dirty="0"/>
        </a:p>
      </dsp:txBody>
      <dsp:txXfrm>
        <a:off x="0" y="3539310"/>
        <a:ext cx="10395245" cy="353874"/>
      </dsp:txXfrm>
    </dsp:sp>
    <dsp:sp modelId="{614C9A07-8CD2-4570-9E7F-E4DF13C92264}">
      <dsp:nvSpPr>
        <dsp:cNvPr id="0" name=""/>
        <dsp:cNvSpPr/>
      </dsp:nvSpPr>
      <dsp:spPr>
        <a:xfrm>
          <a:off x="0" y="3893185"/>
          <a:ext cx="1039524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788E12-26EA-4DAD-B9AB-F0B98123263C}">
      <dsp:nvSpPr>
        <dsp:cNvPr id="0" name=""/>
        <dsp:cNvSpPr/>
      </dsp:nvSpPr>
      <dsp:spPr>
        <a:xfrm>
          <a:off x="0" y="3893185"/>
          <a:ext cx="10395245" cy="35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Summary</a:t>
          </a:r>
        </a:p>
      </dsp:txBody>
      <dsp:txXfrm>
        <a:off x="0" y="3893185"/>
        <a:ext cx="10395245" cy="353874"/>
      </dsp:txXfrm>
    </dsp:sp>
    <dsp:sp modelId="{160608D1-66E4-4D17-BA8E-D3F7A9FC67CF}">
      <dsp:nvSpPr>
        <dsp:cNvPr id="0" name=""/>
        <dsp:cNvSpPr/>
      </dsp:nvSpPr>
      <dsp:spPr>
        <a:xfrm>
          <a:off x="0" y="4247060"/>
          <a:ext cx="1039524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6282FF-2354-4637-A5DC-DED169A19C5F}">
      <dsp:nvSpPr>
        <dsp:cNvPr id="0" name=""/>
        <dsp:cNvSpPr/>
      </dsp:nvSpPr>
      <dsp:spPr>
        <a:xfrm>
          <a:off x="0" y="4247060"/>
          <a:ext cx="10395245" cy="35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Demonstration</a:t>
          </a:r>
        </a:p>
      </dsp:txBody>
      <dsp:txXfrm>
        <a:off x="0" y="4247060"/>
        <a:ext cx="10395245" cy="3538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AB0DD-A9FD-44A8-A992-B92BF749973F}">
      <dsp:nvSpPr>
        <dsp:cNvPr id="0" name=""/>
        <dsp:cNvSpPr/>
      </dsp:nvSpPr>
      <dsp:spPr>
        <a:xfrm>
          <a:off x="0" y="547107"/>
          <a:ext cx="9779182" cy="10100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15314B-9FE7-4402-ACF4-9AE63BCB6B29}">
      <dsp:nvSpPr>
        <dsp:cNvPr id="0" name=""/>
        <dsp:cNvSpPr/>
      </dsp:nvSpPr>
      <dsp:spPr>
        <a:xfrm>
          <a:off x="305538" y="774367"/>
          <a:ext cx="555524" cy="5555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7F82C1-C2EB-4C7F-96AE-0ADCCEDC4D7A}">
      <dsp:nvSpPr>
        <dsp:cNvPr id="0" name=""/>
        <dsp:cNvSpPr/>
      </dsp:nvSpPr>
      <dsp:spPr>
        <a:xfrm>
          <a:off x="1166601" y="547107"/>
          <a:ext cx="8612580" cy="1010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96" tIns="106896" rIns="106896" bIns="106896" numCol="1" spcCol="1270" anchor="ctr" anchorCtr="0">
          <a:noAutofit/>
        </a:bodyPr>
        <a:lstStyle/>
        <a:p>
          <a:pPr marL="0" lvl="0" indent="0" algn="l" defTabSz="800100">
            <a:lnSpc>
              <a:spcPct val="90000"/>
            </a:lnSpc>
            <a:spcBef>
              <a:spcPct val="0"/>
            </a:spcBef>
            <a:spcAft>
              <a:spcPct val="35000"/>
            </a:spcAft>
            <a:buNone/>
          </a:pPr>
          <a:r>
            <a:rPr lang="en-US" sz="1800" kern="1200"/>
            <a:t>The gap we are trying to work on is to educate people about music knowledge. To do that we are using the above mentioned three models as a collective.</a:t>
          </a:r>
        </a:p>
      </dsp:txBody>
      <dsp:txXfrm>
        <a:off x="1166601" y="547107"/>
        <a:ext cx="8612580" cy="1010044"/>
      </dsp:txXfrm>
    </dsp:sp>
    <dsp:sp modelId="{51A60A5A-F569-46FB-BAD5-F3A917081D3D}">
      <dsp:nvSpPr>
        <dsp:cNvPr id="0" name=""/>
        <dsp:cNvSpPr/>
      </dsp:nvSpPr>
      <dsp:spPr>
        <a:xfrm>
          <a:off x="0" y="1809663"/>
          <a:ext cx="9779182" cy="10100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4E63D6-6049-4372-A14C-9A5AF18228B5}">
      <dsp:nvSpPr>
        <dsp:cNvPr id="0" name=""/>
        <dsp:cNvSpPr/>
      </dsp:nvSpPr>
      <dsp:spPr>
        <a:xfrm>
          <a:off x="305538" y="2036923"/>
          <a:ext cx="555524" cy="5555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203A77-7122-4926-A06F-5C332DE76B2F}">
      <dsp:nvSpPr>
        <dsp:cNvPr id="0" name=""/>
        <dsp:cNvSpPr/>
      </dsp:nvSpPr>
      <dsp:spPr>
        <a:xfrm>
          <a:off x="1166601" y="1809663"/>
          <a:ext cx="8612580" cy="1010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96" tIns="106896" rIns="106896" bIns="106896" numCol="1" spcCol="1270" anchor="ctr" anchorCtr="0">
          <a:noAutofit/>
        </a:bodyPr>
        <a:lstStyle/>
        <a:p>
          <a:pPr marL="0" lvl="0" indent="0" algn="l" defTabSz="800100">
            <a:lnSpc>
              <a:spcPct val="90000"/>
            </a:lnSpc>
            <a:spcBef>
              <a:spcPct val="0"/>
            </a:spcBef>
            <a:spcAft>
              <a:spcPct val="35000"/>
            </a:spcAft>
            <a:buNone/>
          </a:pPr>
          <a:r>
            <a:rPr lang="en-US" sz="1800" kern="1200"/>
            <a:t>There are existing systems which are used to classify music genres. But there are no existing applications which has ability to Classify Genres, Recommend Music, Chords Classification and Instrument Type Prediction as a collective in one application.</a:t>
          </a:r>
        </a:p>
      </dsp:txBody>
      <dsp:txXfrm>
        <a:off x="1166601" y="1809663"/>
        <a:ext cx="8612580" cy="10100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2895A-DCA1-4215-8EDA-AB14A55FBD57}">
      <dsp:nvSpPr>
        <dsp:cNvPr id="0" name=""/>
        <dsp:cNvSpPr/>
      </dsp:nvSpPr>
      <dsp:spPr>
        <a:xfrm>
          <a:off x="0" y="0"/>
          <a:ext cx="9779182"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99F236-E6DC-4EE0-B1F6-8E5FBAAF444E}">
      <dsp:nvSpPr>
        <dsp:cNvPr id="0" name=""/>
        <dsp:cNvSpPr/>
      </dsp:nvSpPr>
      <dsp:spPr>
        <a:xfrm>
          <a:off x="0" y="0"/>
          <a:ext cx="1955836" cy="3842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dirty="0"/>
            <a:t>Technology</a:t>
          </a:r>
          <a:r>
            <a:rPr lang="en-US" sz="2700" kern="1200" dirty="0"/>
            <a:t> </a:t>
          </a:r>
          <a:r>
            <a:rPr lang="en-US" sz="2700" b="1" kern="1200" dirty="0"/>
            <a:t>Stack</a:t>
          </a:r>
        </a:p>
      </dsp:txBody>
      <dsp:txXfrm>
        <a:off x="0" y="0"/>
        <a:ext cx="1955836" cy="3842559"/>
      </dsp:txXfrm>
    </dsp:sp>
    <dsp:sp modelId="{AE7C5F28-A48F-4ED9-B821-AABABFB2FA68}">
      <dsp:nvSpPr>
        <dsp:cNvPr id="0" name=""/>
        <dsp:cNvSpPr/>
      </dsp:nvSpPr>
      <dsp:spPr>
        <a:xfrm>
          <a:off x="2102524" y="20216"/>
          <a:ext cx="7676657" cy="404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Python</a:t>
          </a:r>
        </a:p>
      </dsp:txBody>
      <dsp:txXfrm>
        <a:off x="2102524" y="20216"/>
        <a:ext cx="7676657" cy="404331"/>
      </dsp:txXfrm>
    </dsp:sp>
    <dsp:sp modelId="{170123C5-95D9-4CB3-8472-7B6922035076}">
      <dsp:nvSpPr>
        <dsp:cNvPr id="0" name=""/>
        <dsp:cNvSpPr/>
      </dsp:nvSpPr>
      <dsp:spPr>
        <a:xfrm>
          <a:off x="1955836" y="424548"/>
          <a:ext cx="7823345" cy="0"/>
        </a:xfrm>
        <a:prstGeom prst="line">
          <a:avLst/>
        </a:prstGeom>
        <a:no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D44274F5-1513-4A31-9584-8A01698188DB}">
      <dsp:nvSpPr>
        <dsp:cNvPr id="0" name=""/>
        <dsp:cNvSpPr/>
      </dsp:nvSpPr>
      <dsp:spPr>
        <a:xfrm>
          <a:off x="2102524" y="444764"/>
          <a:ext cx="7676657" cy="404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TensorFlow</a:t>
          </a:r>
        </a:p>
      </dsp:txBody>
      <dsp:txXfrm>
        <a:off x="2102524" y="444764"/>
        <a:ext cx="7676657" cy="404331"/>
      </dsp:txXfrm>
    </dsp:sp>
    <dsp:sp modelId="{36FAE043-0AA9-4809-9286-9944FD10862A}">
      <dsp:nvSpPr>
        <dsp:cNvPr id="0" name=""/>
        <dsp:cNvSpPr/>
      </dsp:nvSpPr>
      <dsp:spPr>
        <a:xfrm>
          <a:off x="1955836" y="849096"/>
          <a:ext cx="7823345" cy="0"/>
        </a:xfrm>
        <a:prstGeom prst="line">
          <a:avLst/>
        </a:prstGeom>
        <a:no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3C3D4081-C484-4A6E-9802-F3177F993B20}">
      <dsp:nvSpPr>
        <dsp:cNvPr id="0" name=""/>
        <dsp:cNvSpPr/>
      </dsp:nvSpPr>
      <dsp:spPr>
        <a:xfrm>
          <a:off x="2102524" y="869313"/>
          <a:ext cx="7676657" cy="404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err="1"/>
            <a:t>Librosa</a:t>
          </a:r>
          <a:r>
            <a:rPr lang="en-US" sz="1800" kern="1200" dirty="0"/>
            <a:t>, Scikit learn</a:t>
          </a:r>
        </a:p>
      </dsp:txBody>
      <dsp:txXfrm>
        <a:off x="2102524" y="869313"/>
        <a:ext cx="7676657" cy="404331"/>
      </dsp:txXfrm>
    </dsp:sp>
    <dsp:sp modelId="{17FD6988-C41A-44A4-B861-EE1CF05793C9}">
      <dsp:nvSpPr>
        <dsp:cNvPr id="0" name=""/>
        <dsp:cNvSpPr/>
      </dsp:nvSpPr>
      <dsp:spPr>
        <a:xfrm>
          <a:off x="1955836" y="1273645"/>
          <a:ext cx="7823345" cy="0"/>
        </a:xfrm>
        <a:prstGeom prst="line">
          <a:avLst/>
        </a:prstGeom>
        <a:no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1597EFB8-B405-44CB-8C6D-C238CF2232AC}">
      <dsp:nvSpPr>
        <dsp:cNvPr id="0" name=""/>
        <dsp:cNvSpPr/>
      </dsp:nvSpPr>
      <dsp:spPr>
        <a:xfrm>
          <a:off x="2102524" y="1293861"/>
          <a:ext cx="7676657" cy="404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err="1"/>
            <a:t>Pycharm</a:t>
          </a:r>
          <a:r>
            <a:rPr lang="en-US" sz="1800" kern="1200" dirty="0"/>
            <a:t>, </a:t>
          </a:r>
          <a:r>
            <a:rPr lang="en-US" sz="1800" kern="1200" dirty="0" err="1"/>
            <a:t>Jupyter</a:t>
          </a:r>
          <a:r>
            <a:rPr lang="en-US" sz="1800" kern="1200" dirty="0"/>
            <a:t> Notebook</a:t>
          </a:r>
        </a:p>
      </dsp:txBody>
      <dsp:txXfrm>
        <a:off x="2102524" y="1293861"/>
        <a:ext cx="7676657" cy="404331"/>
      </dsp:txXfrm>
    </dsp:sp>
    <dsp:sp modelId="{EDE7147B-D50C-43CA-8F2A-9448E63D3A4A}">
      <dsp:nvSpPr>
        <dsp:cNvPr id="0" name=""/>
        <dsp:cNvSpPr/>
      </dsp:nvSpPr>
      <dsp:spPr>
        <a:xfrm>
          <a:off x="1955836" y="1698193"/>
          <a:ext cx="7823345" cy="0"/>
        </a:xfrm>
        <a:prstGeom prst="line">
          <a:avLst/>
        </a:prstGeom>
        <a:no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9F73FCFE-DA4B-4FF0-99A0-EA7A579DE539}">
      <dsp:nvSpPr>
        <dsp:cNvPr id="0" name=""/>
        <dsp:cNvSpPr/>
      </dsp:nvSpPr>
      <dsp:spPr>
        <a:xfrm>
          <a:off x="2102524" y="1718410"/>
          <a:ext cx="7676657" cy="404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Dart</a:t>
          </a:r>
        </a:p>
      </dsp:txBody>
      <dsp:txXfrm>
        <a:off x="2102524" y="1718410"/>
        <a:ext cx="7676657" cy="404331"/>
      </dsp:txXfrm>
    </dsp:sp>
    <dsp:sp modelId="{09F50610-245B-4144-84B4-000F0B7D3DE2}">
      <dsp:nvSpPr>
        <dsp:cNvPr id="0" name=""/>
        <dsp:cNvSpPr/>
      </dsp:nvSpPr>
      <dsp:spPr>
        <a:xfrm>
          <a:off x="1955836" y="2122741"/>
          <a:ext cx="7823345" cy="0"/>
        </a:xfrm>
        <a:prstGeom prst="line">
          <a:avLst/>
        </a:prstGeom>
        <a:no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78240EE0-86E3-43E1-BEE4-B42AA612119E}">
      <dsp:nvSpPr>
        <dsp:cNvPr id="0" name=""/>
        <dsp:cNvSpPr/>
      </dsp:nvSpPr>
      <dsp:spPr>
        <a:xfrm>
          <a:off x="2102524" y="2142958"/>
          <a:ext cx="7676657" cy="404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Firebase</a:t>
          </a:r>
        </a:p>
      </dsp:txBody>
      <dsp:txXfrm>
        <a:off x="2102524" y="2142958"/>
        <a:ext cx="7676657" cy="404331"/>
      </dsp:txXfrm>
    </dsp:sp>
    <dsp:sp modelId="{A1C6A987-AB31-4699-B37C-E5348F6D6447}">
      <dsp:nvSpPr>
        <dsp:cNvPr id="0" name=""/>
        <dsp:cNvSpPr/>
      </dsp:nvSpPr>
      <dsp:spPr>
        <a:xfrm>
          <a:off x="1955836" y="2547290"/>
          <a:ext cx="7823345" cy="0"/>
        </a:xfrm>
        <a:prstGeom prst="line">
          <a:avLst/>
        </a:prstGeom>
        <a:no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529D33D7-710C-4412-B73F-E71E6EB7457E}">
      <dsp:nvSpPr>
        <dsp:cNvPr id="0" name=""/>
        <dsp:cNvSpPr/>
      </dsp:nvSpPr>
      <dsp:spPr>
        <a:xfrm>
          <a:off x="2102524" y="2567506"/>
          <a:ext cx="7676657" cy="404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Flask</a:t>
          </a:r>
        </a:p>
      </dsp:txBody>
      <dsp:txXfrm>
        <a:off x="2102524" y="2567506"/>
        <a:ext cx="7676657" cy="404331"/>
      </dsp:txXfrm>
    </dsp:sp>
    <dsp:sp modelId="{3352B9A7-7B6B-43BA-8579-CA01FCDCBFEB}">
      <dsp:nvSpPr>
        <dsp:cNvPr id="0" name=""/>
        <dsp:cNvSpPr/>
      </dsp:nvSpPr>
      <dsp:spPr>
        <a:xfrm>
          <a:off x="1955836" y="2971838"/>
          <a:ext cx="7823345" cy="0"/>
        </a:xfrm>
        <a:prstGeom prst="line">
          <a:avLst/>
        </a:prstGeom>
        <a:no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6904B971-2CFB-48E1-B51E-505C4D850F6C}">
      <dsp:nvSpPr>
        <dsp:cNvPr id="0" name=""/>
        <dsp:cNvSpPr/>
      </dsp:nvSpPr>
      <dsp:spPr>
        <a:xfrm>
          <a:off x="2102524" y="2992055"/>
          <a:ext cx="7676657" cy="404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Android Studio, VS Code</a:t>
          </a:r>
        </a:p>
      </dsp:txBody>
      <dsp:txXfrm>
        <a:off x="2102524" y="2992055"/>
        <a:ext cx="7676657" cy="404331"/>
      </dsp:txXfrm>
    </dsp:sp>
    <dsp:sp modelId="{0A2D8654-A578-463D-AC31-C1B9F3A1BCF0}">
      <dsp:nvSpPr>
        <dsp:cNvPr id="0" name=""/>
        <dsp:cNvSpPr/>
      </dsp:nvSpPr>
      <dsp:spPr>
        <a:xfrm>
          <a:off x="1955836" y="3396386"/>
          <a:ext cx="7823345" cy="0"/>
        </a:xfrm>
        <a:prstGeom prst="line">
          <a:avLst/>
        </a:prstGeom>
        <a:no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FE0E55D9-767E-4863-A6A4-B11DB9DB59B7}">
      <dsp:nvSpPr>
        <dsp:cNvPr id="0" name=""/>
        <dsp:cNvSpPr/>
      </dsp:nvSpPr>
      <dsp:spPr>
        <a:xfrm>
          <a:off x="2102524" y="3416603"/>
          <a:ext cx="7676657" cy="404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err="1"/>
            <a:t>Github</a:t>
          </a:r>
          <a:endParaRPr lang="en-US" sz="1800" kern="1200" dirty="0"/>
        </a:p>
      </dsp:txBody>
      <dsp:txXfrm>
        <a:off x="2102524" y="3416603"/>
        <a:ext cx="7676657" cy="404331"/>
      </dsp:txXfrm>
    </dsp:sp>
    <dsp:sp modelId="{3734E7D7-202F-4F80-BB22-1B9C7B81FE76}">
      <dsp:nvSpPr>
        <dsp:cNvPr id="0" name=""/>
        <dsp:cNvSpPr/>
      </dsp:nvSpPr>
      <dsp:spPr>
        <a:xfrm>
          <a:off x="1955836" y="3820935"/>
          <a:ext cx="7823345" cy="0"/>
        </a:xfrm>
        <a:prstGeom prst="line">
          <a:avLst/>
        </a:prstGeom>
        <a:no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DB5A8-21E2-4D03-A619-C78474D384A6}">
      <dsp:nvSpPr>
        <dsp:cNvPr id="0" name=""/>
        <dsp:cNvSpPr/>
      </dsp:nvSpPr>
      <dsp:spPr>
        <a:xfrm>
          <a:off x="1560041" y="900134"/>
          <a:ext cx="225430" cy="727012"/>
        </a:xfrm>
        <a:custGeom>
          <a:avLst/>
          <a:gdLst/>
          <a:ahLst/>
          <a:cxnLst/>
          <a:rect l="0" t="0" r="0" b="0"/>
          <a:pathLst>
            <a:path>
              <a:moveTo>
                <a:pt x="0" y="0"/>
              </a:moveTo>
              <a:lnTo>
                <a:pt x="112715" y="0"/>
              </a:lnTo>
              <a:lnTo>
                <a:pt x="112715" y="727012"/>
              </a:lnTo>
              <a:lnTo>
                <a:pt x="225430" y="727012"/>
              </a:lnTo>
            </a:path>
          </a:pathLst>
        </a:custGeom>
        <a:noFill/>
        <a:ln w="6350" cap="flat" cmpd="sng" algn="ctr">
          <a:solidFill>
            <a:schemeClr val="accent3">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038A9E1-B29D-4D4F-A450-4FFBB0E0DA4D}">
      <dsp:nvSpPr>
        <dsp:cNvPr id="0" name=""/>
        <dsp:cNvSpPr/>
      </dsp:nvSpPr>
      <dsp:spPr>
        <a:xfrm>
          <a:off x="1560041" y="900134"/>
          <a:ext cx="225430" cy="242337"/>
        </a:xfrm>
        <a:custGeom>
          <a:avLst/>
          <a:gdLst/>
          <a:ahLst/>
          <a:cxnLst/>
          <a:rect l="0" t="0" r="0" b="0"/>
          <a:pathLst>
            <a:path>
              <a:moveTo>
                <a:pt x="0" y="0"/>
              </a:moveTo>
              <a:lnTo>
                <a:pt x="112715" y="0"/>
              </a:lnTo>
              <a:lnTo>
                <a:pt x="112715" y="242337"/>
              </a:lnTo>
              <a:lnTo>
                <a:pt x="225430" y="242337"/>
              </a:lnTo>
            </a:path>
          </a:pathLst>
        </a:custGeom>
        <a:noFill/>
        <a:ln w="6350" cap="flat" cmpd="sng" algn="ctr">
          <a:solidFill>
            <a:schemeClr val="accent3">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7DE8152-A3EA-443E-A7F9-39C9B49A7BB3}">
      <dsp:nvSpPr>
        <dsp:cNvPr id="0" name=""/>
        <dsp:cNvSpPr/>
      </dsp:nvSpPr>
      <dsp:spPr>
        <a:xfrm>
          <a:off x="1560041" y="657796"/>
          <a:ext cx="225430" cy="242337"/>
        </a:xfrm>
        <a:custGeom>
          <a:avLst/>
          <a:gdLst/>
          <a:ahLst/>
          <a:cxnLst/>
          <a:rect l="0" t="0" r="0" b="0"/>
          <a:pathLst>
            <a:path>
              <a:moveTo>
                <a:pt x="0" y="242337"/>
              </a:moveTo>
              <a:lnTo>
                <a:pt x="112715" y="242337"/>
              </a:lnTo>
              <a:lnTo>
                <a:pt x="112715" y="0"/>
              </a:lnTo>
              <a:lnTo>
                <a:pt x="225430" y="0"/>
              </a:lnTo>
            </a:path>
          </a:pathLst>
        </a:custGeom>
        <a:noFill/>
        <a:ln w="6350" cap="flat" cmpd="sng" algn="ctr">
          <a:solidFill>
            <a:schemeClr val="accent3">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957FBA1-4F1B-4A61-A7B5-2E8CE0FBC695}">
      <dsp:nvSpPr>
        <dsp:cNvPr id="0" name=""/>
        <dsp:cNvSpPr/>
      </dsp:nvSpPr>
      <dsp:spPr>
        <a:xfrm>
          <a:off x="1560041" y="173121"/>
          <a:ext cx="225430" cy="727012"/>
        </a:xfrm>
        <a:custGeom>
          <a:avLst/>
          <a:gdLst/>
          <a:ahLst/>
          <a:cxnLst/>
          <a:rect l="0" t="0" r="0" b="0"/>
          <a:pathLst>
            <a:path>
              <a:moveTo>
                <a:pt x="0" y="727012"/>
              </a:moveTo>
              <a:lnTo>
                <a:pt x="112715" y="727012"/>
              </a:lnTo>
              <a:lnTo>
                <a:pt x="112715" y="0"/>
              </a:lnTo>
              <a:lnTo>
                <a:pt x="225430" y="0"/>
              </a:lnTo>
            </a:path>
          </a:pathLst>
        </a:custGeom>
        <a:noFill/>
        <a:ln w="6350" cap="flat" cmpd="sng" algn="ctr">
          <a:solidFill>
            <a:schemeClr val="accent3">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08D9DE-F284-427C-A364-E6FF132C48B6}">
      <dsp:nvSpPr>
        <dsp:cNvPr id="0" name=""/>
        <dsp:cNvSpPr/>
      </dsp:nvSpPr>
      <dsp:spPr>
        <a:xfrm>
          <a:off x="432891" y="728243"/>
          <a:ext cx="1127150" cy="34378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Testing Criteria:</a:t>
          </a:r>
        </a:p>
      </dsp:txBody>
      <dsp:txXfrm>
        <a:off x="432891" y="728243"/>
        <a:ext cx="1127150" cy="343780"/>
      </dsp:txXfrm>
    </dsp:sp>
    <dsp:sp modelId="{CD5CE07B-6E22-4C8A-AC71-E2AAAD1993AF}">
      <dsp:nvSpPr>
        <dsp:cNvPr id="0" name=""/>
        <dsp:cNvSpPr/>
      </dsp:nvSpPr>
      <dsp:spPr>
        <a:xfrm>
          <a:off x="1785472" y="1231"/>
          <a:ext cx="1127150" cy="34378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Accuracy</a:t>
          </a:r>
        </a:p>
      </dsp:txBody>
      <dsp:txXfrm>
        <a:off x="1785472" y="1231"/>
        <a:ext cx="1127150" cy="343780"/>
      </dsp:txXfrm>
    </dsp:sp>
    <dsp:sp modelId="{971A85BA-9CD6-4F78-A316-941622BB27F8}">
      <dsp:nvSpPr>
        <dsp:cNvPr id="0" name=""/>
        <dsp:cNvSpPr/>
      </dsp:nvSpPr>
      <dsp:spPr>
        <a:xfrm>
          <a:off x="1785472" y="485906"/>
          <a:ext cx="1127150" cy="34378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Precision</a:t>
          </a:r>
        </a:p>
      </dsp:txBody>
      <dsp:txXfrm>
        <a:off x="1785472" y="485906"/>
        <a:ext cx="1127150" cy="343780"/>
      </dsp:txXfrm>
    </dsp:sp>
    <dsp:sp modelId="{3B0A6D01-48D7-4116-B0E3-23E71C420210}">
      <dsp:nvSpPr>
        <dsp:cNvPr id="0" name=""/>
        <dsp:cNvSpPr/>
      </dsp:nvSpPr>
      <dsp:spPr>
        <a:xfrm>
          <a:off x="1785472" y="970580"/>
          <a:ext cx="1127150" cy="34378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Recall</a:t>
          </a:r>
        </a:p>
      </dsp:txBody>
      <dsp:txXfrm>
        <a:off x="1785472" y="970580"/>
        <a:ext cx="1127150" cy="343780"/>
      </dsp:txXfrm>
    </dsp:sp>
    <dsp:sp modelId="{D2D5620E-9EFF-4886-B7A2-041DA728E79F}">
      <dsp:nvSpPr>
        <dsp:cNvPr id="0" name=""/>
        <dsp:cNvSpPr/>
      </dsp:nvSpPr>
      <dsp:spPr>
        <a:xfrm>
          <a:off x="1785472" y="1455255"/>
          <a:ext cx="1127150" cy="34378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F1 Score</a:t>
          </a:r>
        </a:p>
      </dsp:txBody>
      <dsp:txXfrm>
        <a:off x="1785472" y="1455255"/>
        <a:ext cx="1127150" cy="3437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A0902E-E691-4715-B551-AD56D4C219C9}">
      <dsp:nvSpPr>
        <dsp:cNvPr id="0" name=""/>
        <dsp:cNvSpPr/>
      </dsp:nvSpPr>
      <dsp:spPr>
        <a:xfrm>
          <a:off x="7606" y="502474"/>
          <a:ext cx="894754" cy="894754"/>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02FF3E-8188-4C95-98EC-02B60AE3E607}">
      <dsp:nvSpPr>
        <dsp:cNvPr id="0" name=""/>
        <dsp:cNvSpPr/>
      </dsp:nvSpPr>
      <dsp:spPr>
        <a:xfrm>
          <a:off x="195505" y="690372"/>
          <a:ext cx="518957" cy="5189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671ABF-18C0-4BD2-97A4-1308773D5EF5}">
      <dsp:nvSpPr>
        <dsp:cNvPr id="0" name=""/>
        <dsp:cNvSpPr/>
      </dsp:nvSpPr>
      <dsp:spPr>
        <a:xfrm>
          <a:off x="1094093" y="502474"/>
          <a:ext cx="2109063" cy="8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Enable users to input lengthy audio files</a:t>
          </a:r>
        </a:p>
      </dsp:txBody>
      <dsp:txXfrm>
        <a:off x="1094093" y="502474"/>
        <a:ext cx="2109063" cy="894754"/>
      </dsp:txXfrm>
    </dsp:sp>
    <dsp:sp modelId="{C6906370-009E-4ADF-B359-AC1E2A9EA9B2}">
      <dsp:nvSpPr>
        <dsp:cNvPr id="0" name=""/>
        <dsp:cNvSpPr/>
      </dsp:nvSpPr>
      <dsp:spPr>
        <a:xfrm>
          <a:off x="3570645" y="502474"/>
          <a:ext cx="894754" cy="894754"/>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1A0DEE-A164-43F0-9922-8DFD15736E8A}">
      <dsp:nvSpPr>
        <dsp:cNvPr id="0" name=""/>
        <dsp:cNvSpPr/>
      </dsp:nvSpPr>
      <dsp:spPr>
        <a:xfrm>
          <a:off x="3758544" y="690372"/>
          <a:ext cx="518957" cy="5189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2AC988-1296-4D0E-B60E-2683BC28D648}">
      <dsp:nvSpPr>
        <dsp:cNvPr id="0" name=""/>
        <dsp:cNvSpPr/>
      </dsp:nvSpPr>
      <dsp:spPr>
        <a:xfrm>
          <a:off x="4657132" y="502474"/>
          <a:ext cx="2109063" cy="8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A User guide</a:t>
          </a:r>
        </a:p>
      </dsp:txBody>
      <dsp:txXfrm>
        <a:off x="4657132" y="502474"/>
        <a:ext cx="2109063" cy="894754"/>
      </dsp:txXfrm>
    </dsp:sp>
    <dsp:sp modelId="{13E8C464-9C78-4BAC-80C5-1797F26DFE38}">
      <dsp:nvSpPr>
        <dsp:cNvPr id="0" name=""/>
        <dsp:cNvSpPr/>
      </dsp:nvSpPr>
      <dsp:spPr>
        <a:xfrm>
          <a:off x="7133684" y="502474"/>
          <a:ext cx="894754" cy="894754"/>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614DB-6822-49D6-A484-AB2AE03D25B8}">
      <dsp:nvSpPr>
        <dsp:cNvPr id="0" name=""/>
        <dsp:cNvSpPr/>
      </dsp:nvSpPr>
      <dsp:spPr>
        <a:xfrm>
          <a:off x="7321582" y="690372"/>
          <a:ext cx="518957" cy="5189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442432-8C0B-4945-BC10-F0B1D52832B4}">
      <dsp:nvSpPr>
        <dsp:cNvPr id="0" name=""/>
        <dsp:cNvSpPr/>
      </dsp:nvSpPr>
      <dsp:spPr>
        <a:xfrm>
          <a:off x="8112609" y="486569"/>
          <a:ext cx="2324187" cy="92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Increase the number of genre/instrument/chords classes</a:t>
          </a:r>
          <a:endParaRPr lang="en-US" sz="1600" kern="1200" dirty="0"/>
        </a:p>
      </dsp:txBody>
      <dsp:txXfrm>
        <a:off x="8112609" y="486569"/>
        <a:ext cx="2324187" cy="926562"/>
      </dsp:txXfrm>
    </dsp:sp>
    <dsp:sp modelId="{FD7E8A37-4FED-4FCF-ADC4-3FF3753B014E}">
      <dsp:nvSpPr>
        <dsp:cNvPr id="0" name=""/>
        <dsp:cNvSpPr/>
      </dsp:nvSpPr>
      <dsp:spPr>
        <a:xfrm>
          <a:off x="7606" y="1985491"/>
          <a:ext cx="894754" cy="894754"/>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79F0A9-F5FA-42B6-A2A2-D793E288C843}">
      <dsp:nvSpPr>
        <dsp:cNvPr id="0" name=""/>
        <dsp:cNvSpPr/>
      </dsp:nvSpPr>
      <dsp:spPr>
        <a:xfrm>
          <a:off x="195505" y="2173389"/>
          <a:ext cx="518957" cy="5189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ECFC14-D962-4940-AC0E-FCD8E8C22A45}">
      <dsp:nvSpPr>
        <dsp:cNvPr id="0" name=""/>
        <dsp:cNvSpPr/>
      </dsp:nvSpPr>
      <dsp:spPr>
        <a:xfrm>
          <a:off x="1094093" y="1985491"/>
          <a:ext cx="2109063" cy="8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An inbuilt music player</a:t>
          </a:r>
        </a:p>
      </dsp:txBody>
      <dsp:txXfrm>
        <a:off x="1094093" y="1985491"/>
        <a:ext cx="2109063" cy="894754"/>
      </dsp:txXfrm>
    </dsp:sp>
    <dsp:sp modelId="{CE2D4EEE-8F0C-4B95-A5F5-0660180E9C27}">
      <dsp:nvSpPr>
        <dsp:cNvPr id="0" name=""/>
        <dsp:cNvSpPr/>
      </dsp:nvSpPr>
      <dsp:spPr>
        <a:xfrm>
          <a:off x="3570645" y="1985491"/>
          <a:ext cx="894754" cy="894754"/>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AB3AE2-09A9-4F9A-9CAB-13B72F805849}">
      <dsp:nvSpPr>
        <dsp:cNvPr id="0" name=""/>
        <dsp:cNvSpPr/>
      </dsp:nvSpPr>
      <dsp:spPr>
        <a:xfrm>
          <a:off x="3758544" y="2173389"/>
          <a:ext cx="518957" cy="51895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27BEB4-ED5C-457B-8A70-5242C812E0DD}">
      <dsp:nvSpPr>
        <dsp:cNvPr id="0" name=""/>
        <dsp:cNvSpPr/>
      </dsp:nvSpPr>
      <dsp:spPr>
        <a:xfrm>
          <a:off x="4657132" y="1985491"/>
          <a:ext cx="2109063" cy="8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Utilizing user history to develop an efficient music recommendation engine</a:t>
          </a:r>
        </a:p>
      </dsp:txBody>
      <dsp:txXfrm>
        <a:off x="4657132" y="1985491"/>
        <a:ext cx="2109063" cy="89475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8EBB5B-F6E1-39C1-2702-ACBCAACB80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C0A9A5-18D2-E2BE-4F7C-1239326FF2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CE9F7B-E903-4C78-98D8-B31125B036BD}" type="datetimeFigureOut">
              <a:rPr lang="en-US" smtClean="0"/>
              <a:t>5/18/2023</a:t>
            </a:fld>
            <a:endParaRPr lang="en-US"/>
          </a:p>
        </p:txBody>
      </p:sp>
      <p:sp>
        <p:nvSpPr>
          <p:cNvPr id="4" name="Footer Placeholder 3">
            <a:extLst>
              <a:ext uri="{FF2B5EF4-FFF2-40B4-BE49-F238E27FC236}">
                <a16:creationId xmlns:a16="http://schemas.microsoft.com/office/drawing/2014/main" id="{D061C2EA-DE6D-0F3A-DC0F-CBCC11B605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095A99A-ADE9-9E2C-EB48-71CD42B2C8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1C717D-62C4-4C55-ACD9-D1F770F374A6}" type="slidenum">
              <a:rPr lang="en-US" smtClean="0"/>
              <a:t>‹#›</a:t>
            </a:fld>
            <a:endParaRPr lang="en-US"/>
          </a:p>
        </p:txBody>
      </p:sp>
    </p:spTree>
    <p:extLst>
      <p:ext uri="{BB962C8B-B14F-4D97-AF65-F5344CB8AC3E}">
        <p14:creationId xmlns:p14="http://schemas.microsoft.com/office/powerpoint/2010/main" val="128389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292213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65C8-32BA-A96C-6999-C9FA6A0D18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C19DED-E1B7-E551-496F-1C09989518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C54B9D-0219-C502-AC99-E78394FE9CA9}"/>
              </a:ext>
            </a:extLst>
          </p:cNvPr>
          <p:cNvSpPr>
            <a:spLocks noGrp="1"/>
          </p:cNvSpPr>
          <p:nvPr>
            <p:ph type="dt" sz="half" idx="10"/>
          </p:nvPr>
        </p:nvSpPr>
        <p:spPr/>
        <p:txBody>
          <a:bodyPr/>
          <a:lstStyle/>
          <a:p>
            <a:fld id="{00E82CD7-63EF-4B8E-B790-F8E63405428D}" type="datetimeFigureOut">
              <a:rPr lang="en-US" smtClean="0"/>
              <a:t>5/18/2023</a:t>
            </a:fld>
            <a:endParaRPr lang="en-US"/>
          </a:p>
        </p:txBody>
      </p:sp>
      <p:sp>
        <p:nvSpPr>
          <p:cNvPr id="5" name="Footer Placeholder 4">
            <a:extLst>
              <a:ext uri="{FF2B5EF4-FFF2-40B4-BE49-F238E27FC236}">
                <a16:creationId xmlns:a16="http://schemas.microsoft.com/office/drawing/2014/main" id="{A2946BAB-C239-CD7C-245C-3F4112592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63406-7D98-62D7-66DB-1C2F4787752F}"/>
              </a:ext>
            </a:extLst>
          </p:cNvPr>
          <p:cNvSpPr>
            <a:spLocks noGrp="1"/>
          </p:cNvSpPr>
          <p:nvPr>
            <p:ph type="sldNum" sz="quarter" idx="12"/>
          </p:nvPr>
        </p:nvSpPr>
        <p:spPr/>
        <p:txBody>
          <a:bodyPr/>
          <a:lstStyle/>
          <a:p>
            <a:fld id="{61EB190B-5989-4F00-9341-CF9DD20AEF7C}" type="slidenum">
              <a:rPr lang="en-US" smtClean="0"/>
              <a:t>‹#›</a:t>
            </a:fld>
            <a:endParaRPr lang="en-US"/>
          </a:p>
        </p:txBody>
      </p:sp>
    </p:spTree>
    <p:extLst>
      <p:ext uri="{BB962C8B-B14F-4D97-AF65-F5344CB8AC3E}">
        <p14:creationId xmlns:p14="http://schemas.microsoft.com/office/powerpoint/2010/main" val="3077462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457D-5BBD-3661-4F5C-B8E666B7A7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67F429-46D0-F485-0392-624199FEFD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F85FB-92F2-5072-23FC-4B55EEE80F8A}"/>
              </a:ext>
            </a:extLst>
          </p:cNvPr>
          <p:cNvSpPr>
            <a:spLocks noGrp="1"/>
          </p:cNvSpPr>
          <p:nvPr>
            <p:ph type="dt" sz="half" idx="10"/>
          </p:nvPr>
        </p:nvSpPr>
        <p:spPr/>
        <p:txBody>
          <a:bodyPr/>
          <a:lstStyle/>
          <a:p>
            <a:fld id="{00E82CD7-63EF-4B8E-B790-F8E63405428D}" type="datetimeFigureOut">
              <a:rPr lang="en-US" smtClean="0"/>
              <a:t>5/18/2023</a:t>
            </a:fld>
            <a:endParaRPr lang="en-US"/>
          </a:p>
        </p:txBody>
      </p:sp>
      <p:sp>
        <p:nvSpPr>
          <p:cNvPr id="5" name="Footer Placeholder 4">
            <a:extLst>
              <a:ext uri="{FF2B5EF4-FFF2-40B4-BE49-F238E27FC236}">
                <a16:creationId xmlns:a16="http://schemas.microsoft.com/office/drawing/2014/main" id="{CA21F772-3FA6-90AF-FDA6-4C5A2AB42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A2EAA1-A69D-5C26-4B7C-F824C2BDBF6D}"/>
              </a:ext>
            </a:extLst>
          </p:cNvPr>
          <p:cNvSpPr>
            <a:spLocks noGrp="1"/>
          </p:cNvSpPr>
          <p:nvPr>
            <p:ph type="sldNum" sz="quarter" idx="12"/>
          </p:nvPr>
        </p:nvSpPr>
        <p:spPr/>
        <p:txBody>
          <a:bodyPr/>
          <a:lstStyle/>
          <a:p>
            <a:fld id="{61EB190B-5989-4F00-9341-CF9DD20AEF7C}" type="slidenum">
              <a:rPr lang="en-US" smtClean="0"/>
              <a:t>‹#›</a:t>
            </a:fld>
            <a:endParaRPr lang="en-US"/>
          </a:p>
        </p:txBody>
      </p:sp>
    </p:spTree>
    <p:extLst>
      <p:ext uri="{BB962C8B-B14F-4D97-AF65-F5344CB8AC3E}">
        <p14:creationId xmlns:p14="http://schemas.microsoft.com/office/powerpoint/2010/main" val="3958748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7EA3-0C82-50AB-2D77-D2EA7E139A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FD3AFF-0BF5-B48E-D9F7-5E694D7219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513334-706C-3889-5109-45301D3F2985}"/>
              </a:ext>
            </a:extLst>
          </p:cNvPr>
          <p:cNvSpPr>
            <a:spLocks noGrp="1"/>
          </p:cNvSpPr>
          <p:nvPr>
            <p:ph type="dt" sz="half" idx="10"/>
          </p:nvPr>
        </p:nvSpPr>
        <p:spPr/>
        <p:txBody>
          <a:bodyPr/>
          <a:lstStyle/>
          <a:p>
            <a:fld id="{00E82CD7-63EF-4B8E-B790-F8E63405428D}" type="datetimeFigureOut">
              <a:rPr lang="en-US" smtClean="0"/>
              <a:t>5/18/2023</a:t>
            </a:fld>
            <a:endParaRPr lang="en-US"/>
          </a:p>
        </p:txBody>
      </p:sp>
      <p:sp>
        <p:nvSpPr>
          <p:cNvPr id="5" name="Footer Placeholder 4">
            <a:extLst>
              <a:ext uri="{FF2B5EF4-FFF2-40B4-BE49-F238E27FC236}">
                <a16:creationId xmlns:a16="http://schemas.microsoft.com/office/drawing/2014/main" id="{831ED809-E881-8599-38AD-14E1BD2BD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7E6EB-FF26-5B8B-BDCD-14603F9B28AF}"/>
              </a:ext>
            </a:extLst>
          </p:cNvPr>
          <p:cNvSpPr>
            <a:spLocks noGrp="1"/>
          </p:cNvSpPr>
          <p:nvPr>
            <p:ph type="sldNum" sz="quarter" idx="12"/>
          </p:nvPr>
        </p:nvSpPr>
        <p:spPr/>
        <p:txBody>
          <a:bodyPr/>
          <a:lstStyle/>
          <a:p>
            <a:fld id="{61EB190B-5989-4F00-9341-CF9DD20AEF7C}" type="slidenum">
              <a:rPr lang="en-US" smtClean="0"/>
              <a:t>‹#›</a:t>
            </a:fld>
            <a:endParaRPr lang="en-US"/>
          </a:p>
        </p:txBody>
      </p:sp>
    </p:spTree>
    <p:extLst>
      <p:ext uri="{BB962C8B-B14F-4D97-AF65-F5344CB8AC3E}">
        <p14:creationId xmlns:p14="http://schemas.microsoft.com/office/powerpoint/2010/main" val="1519499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097B1-1CC9-1D03-8933-23789296D4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A37AF1-CCE0-48C9-1A22-F1FCE65942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41A0BC-11B8-7A6C-AE5B-A953DEE40E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E528F-7D7B-70BF-3D37-D8FA88195972}"/>
              </a:ext>
            </a:extLst>
          </p:cNvPr>
          <p:cNvSpPr>
            <a:spLocks noGrp="1"/>
          </p:cNvSpPr>
          <p:nvPr>
            <p:ph type="dt" sz="half" idx="10"/>
          </p:nvPr>
        </p:nvSpPr>
        <p:spPr/>
        <p:txBody>
          <a:bodyPr/>
          <a:lstStyle/>
          <a:p>
            <a:fld id="{00E82CD7-63EF-4B8E-B790-F8E63405428D}" type="datetimeFigureOut">
              <a:rPr lang="en-US" smtClean="0"/>
              <a:t>5/18/2023</a:t>
            </a:fld>
            <a:endParaRPr lang="en-US"/>
          </a:p>
        </p:txBody>
      </p:sp>
      <p:sp>
        <p:nvSpPr>
          <p:cNvPr id="6" name="Footer Placeholder 5">
            <a:extLst>
              <a:ext uri="{FF2B5EF4-FFF2-40B4-BE49-F238E27FC236}">
                <a16:creationId xmlns:a16="http://schemas.microsoft.com/office/drawing/2014/main" id="{718E34F9-173F-283A-EA8A-D8D3C6BA45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A55B04-472F-012C-89B3-AEFACDB7A60F}"/>
              </a:ext>
            </a:extLst>
          </p:cNvPr>
          <p:cNvSpPr>
            <a:spLocks noGrp="1"/>
          </p:cNvSpPr>
          <p:nvPr>
            <p:ph type="sldNum" sz="quarter" idx="12"/>
          </p:nvPr>
        </p:nvSpPr>
        <p:spPr/>
        <p:txBody>
          <a:bodyPr/>
          <a:lstStyle/>
          <a:p>
            <a:fld id="{61EB190B-5989-4F00-9341-CF9DD20AEF7C}" type="slidenum">
              <a:rPr lang="en-US" smtClean="0"/>
              <a:t>‹#›</a:t>
            </a:fld>
            <a:endParaRPr lang="en-US"/>
          </a:p>
        </p:txBody>
      </p:sp>
    </p:spTree>
    <p:extLst>
      <p:ext uri="{BB962C8B-B14F-4D97-AF65-F5344CB8AC3E}">
        <p14:creationId xmlns:p14="http://schemas.microsoft.com/office/powerpoint/2010/main" val="26127778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7086-4299-23A2-C1D4-01B3FB757D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83CD1B-1D2C-54D3-6C46-A42073A274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76B33D-7F9C-92BD-1115-ED32BBD1AB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25C47B-93FD-6B87-2EA3-4000C97665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EC01D0-5A02-4756-DBA6-941E48B919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DFA858-75A2-8702-8A5E-0F64E503A0A0}"/>
              </a:ext>
            </a:extLst>
          </p:cNvPr>
          <p:cNvSpPr>
            <a:spLocks noGrp="1"/>
          </p:cNvSpPr>
          <p:nvPr>
            <p:ph type="dt" sz="half" idx="10"/>
          </p:nvPr>
        </p:nvSpPr>
        <p:spPr/>
        <p:txBody>
          <a:bodyPr/>
          <a:lstStyle/>
          <a:p>
            <a:fld id="{00E82CD7-63EF-4B8E-B790-F8E63405428D}" type="datetimeFigureOut">
              <a:rPr lang="en-US" smtClean="0"/>
              <a:t>5/18/2023</a:t>
            </a:fld>
            <a:endParaRPr lang="en-US"/>
          </a:p>
        </p:txBody>
      </p:sp>
      <p:sp>
        <p:nvSpPr>
          <p:cNvPr id="8" name="Footer Placeholder 7">
            <a:extLst>
              <a:ext uri="{FF2B5EF4-FFF2-40B4-BE49-F238E27FC236}">
                <a16:creationId xmlns:a16="http://schemas.microsoft.com/office/drawing/2014/main" id="{B801AB17-E9C0-81BC-CE94-CFF5F57D93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11A9B3-7467-5628-93BC-D3E13D3E1BB4}"/>
              </a:ext>
            </a:extLst>
          </p:cNvPr>
          <p:cNvSpPr>
            <a:spLocks noGrp="1"/>
          </p:cNvSpPr>
          <p:nvPr>
            <p:ph type="sldNum" sz="quarter" idx="12"/>
          </p:nvPr>
        </p:nvSpPr>
        <p:spPr/>
        <p:txBody>
          <a:bodyPr/>
          <a:lstStyle/>
          <a:p>
            <a:fld id="{61EB190B-5989-4F00-9341-CF9DD20AEF7C}" type="slidenum">
              <a:rPr lang="en-US" smtClean="0"/>
              <a:t>‹#›</a:t>
            </a:fld>
            <a:endParaRPr lang="en-US"/>
          </a:p>
        </p:txBody>
      </p:sp>
    </p:spTree>
    <p:extLst>
      <p:ext uri="{BB962C8B-B14F-4D97-AF65-F5344CB8AC3E}">
        <p14:creationId xmlns:p14="http://schemas.microsoft.com/office/powerpoint/2010/main" val="2004403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6F10C-0D8D-7376-4FA2-E57237593D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AEC6D7-31C6-84C9-6A23-22052E012769}"/>
              </a:ext>
            </a:extLst>
          </p:cNvPr>
          <p:cNvSpPr>
            <a:spLocks noGrp="1"/>
          </p:cNvSpPr>
          <p:nvPr>
            <p:ph type="dt" sz="half" idx="10"/>
          </p:nvPr>
        </p:nvSpPr>
        <p:spPr/>
        <p:txBody>
          <a:bodyPr/>
          <a:lstStyle/>
          <a:p>
            <a:fld id="{00E82CD7-63EF-4B8E-B790-F8E63405428D}" type="datetimeFigureOut">
              <a:rPr lang="en-US" smtClean="0"/>
              <a:t>5/18/2023</a:t>
            </a:fld>
            <a:endParaRPr lang="en-US"/>
          </a:p>
        </p:txBody>
      </p:sp>
      <p:sp>
        <p:nvSpPr>
          <p:cNvPr id="4" name="Footer Placeholder 3">
            <a:extLst>
              <a:ext uri="{FF2B5EF4-FFF2-40B4-BE49-F238E27FC236}">
                <a16:creationId xmlns:a16="http://schemas.microsoft.com/office/drawing/2014/main" id="{C312B38C-7669-523D-EA89-32E29DECF9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16BCBD-3BC6-7A4B-808D-484E9DB473EE}"/>
              </a:ext>
            </a:extLst>
          </p:cNvPr>
          <p:cNvSpPr>
            <a:spLocks noGrp="1"/>
          </p:cNvSpPr>
          <p:nvPr>
            <p:ph type="sldNum" sz="quarter" idx="12"/>
          </p:nvPr>
        </p:nvSpPr>
        <p:spPr/>
        <p:txBody>
          <a:bodyPr/>
          <a:lstStyle/>
          <a:p>
            <a:fld id="{61EB190B-5989-4F00-9341-CF9DD20AEF7C}" type="slidenum">
              <a:rPr lang="en-US" smtClean="0"/>
              <a:t>‹#›</a:t>
            </a:fld>
            <a:endParaRPr lang="en-US"/>
          </a:p>
        </p:txBody>
      </p:sp>
    </p:spTree>
    <p:extLst>
      <p:ext uri="{BB962C8B-B14F-4D97-AF65-F5344CB8AC3E}">
        <p14:creationId xmlns:p14="http://schemas.microsoft.com/office/powerpoint/2010/main" val="3873103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E5383-37B9-6ADC-D8DB-7DE17EB8EA42}"/>
              </a:ext>
            </a:extLst>
          </p:cNvPr>
          <p:cNvSpPr>
            <a:spLocks noGrp="1"/>
          </p:cNvSpPr>
          <p:nvPr>
            <p:ph type="dt" sz="half" idx="10"/>
          </p:nvPr>
        </p:nvSpPr>
        <p:spPr/>
        <p:txBody>
          <a:bodyPr/>
          <a:lstStyle/>
          <a:p>
            <a:fld id="{00E82CD7-63EF-4B8E-B790-F8E63405428D}" type="datetimeFigureOut">
              <a:rPr lang="en-US" smtClean="0"/>
              <a:t>5/18/2023</a:t>
            </a:fld>
            <a:endParaRPr lang="en-US"/>
          </a:p>
        </p:txBody>
      </p:sp>
      <p:sp>
        <p:nvSpPr>
          <p:cNvPr id="3" name="Footer Placeholder 2">
            <a:extLst>
              <a:ext uri="{FF2B5EF4-FFF2-40B4-BE49-F238E27FC236}">
                <a16:creationId xmlns:a16="http://schemas.microsoft.com/office/drawing/2014/main" id="{EDDF838B-00BE-CB52-FB61-373F078C77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B418CC-21BC-A253-EF09-9A6D2F8A370A}"/>
              </a:ext>
            </a:extLst>
          </p:cNvPr>
          <p:cNvSpPr>
            <a:spLocks noGrp="1"/>
          </p:cNvSpPr>
          <p:nvPr>
            <p:ph type="sldNum" sz="quarter" idx="12"/>
          </p:nvPr>
        </p:nvSpPr>
        <p:spPr/>
        <p:txBody>
          <a:bodyPr/>
          <a:lstStyle/>
          <a:p>
            <a:fld id="{61EB190B-5989-4F00-9341-CF9DD20AEF7C}" type="slidenum">
              <a:rPr lang="en-US" smtClean="0"/>
              <a:t>‹#›</a:t>
            </a:fld>
            <a:endParaRPr lang="en-US"/>
          </a:p>
        </p:txBody>
      </p:sp>
    </p:spTree>
    <p:extLst>
      <p:ext uri="{BB962C8B-B14F-4D97-AF65-F5344CB8AC3E}">
        <p14:creationId xmlns:p14="http://schemas.microsoft.com/office/powerpoint/2010/main" val="994172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C792-640C-00AE-67D2-AE1DADDEFC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6E114C-2D17-8580-E9F2-24636654D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66D2DA-FAA0-A3A3-FDD0-A937BF2FA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7D2CE0-F514-6405-327A-1508704E5806}"/>
              </a:ext>
            </a:extLst>
          </p:cNvPr>
          <p:cNvSpPr>
            <a:spLocks noGrp="1"/>
          </p:cNvSpPr>
          <p:nvPr>
            <p:ph type="dt" sz="half" idx="10"/>
          </p:nvPr>
        </p:nvSpPr>
        <p:spPr/>
        <p:txBody>
          <a:bodyPr/>
          <a:lstStyle/>
          <a:p>
            <a:fld id="{00E82CD7-63EF-4B8E-B790-F8E63405428D}" type="datetimeFigureOut">
              <a:rPr lang="en-US" smtClean="0"/>
              <a:t>5/18/2023</a:t>
            </a:fld>
            <a:endParaRPr lang="en-US"/>
          </a:p>
        </p:txBody>
      </p:sp>
      <p:sp>
        <p:nvSpPr>
          <p:cNvPr id="6" name="Footer Placeholder 5">
            <a:extLst>
              <a:ext uri="{FF2B5EF4-FFF2-40B4-BE49-F238E27FC236}">
                <a16:creationId xmlns:a16="http://schemas.microsoft.com/office/drawing/2014/main" id="{80FCE322-47A1-8368-930B-5279466FE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7C1BD9-1592-3FEA-E603-E1353D5A555A}"/>
              </a:ext>
            </a:extLst>
          </p:cNvPr>
          <p:cNvSpPr>
            <a:spLocks noGrp="1"/>
          </p:cNvSpPr>
          <p:nvPr>
            <p:ph type="sldNum" sz="quarter" idx="12"/>
          </p:nvPr>
        </p:nvSpPr>
        <p:spPr/>
        <p:txBody>
          <a:bodyPr/>
          <a:lstStyle/>
          <a:p>
            <a:fld id="{61EB190B-5989-4F00-9341-CF9DD20AEF7C}" type="slidenum">
              <a:rPr lang="en-US" smtClean="0"/>
              <a:t>‹#›</a:t>
            </a:fld>
            <a:endParaRPr lang="en-US"/>
          </a:p>
        </p:txBody>
      </p:sp>
    </p:spTree>
    <p:extLst>
      <p:ext uri="{BB962C8B-B14F-4D97-AF65-F5344CB8AC3E}">
        <p14:creationId xmlns:p14="http://schemas.microsoft.com/office/powerpoint/2010/main" val="29357667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8813-4BA3-B30C-78DA-4685A628D6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044C7E-E850-8A79-7C58-2431BFD84A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4B1D61-1A4C-1768-632F-3F3144704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6BBB5D-93D6-B1BC-D0C2-F4D74460AC8D}"/>
              </a:ext>
            </a:extLst>
          </p:cNvPr>
          <p:cNvSpPr>
            <a:spLocks noGrp="1"/>
          </p:cNvSpPr>
          <p:nvPr>
            <p:ph type="dt" sz="half" idx="10"/>
          </p:nvPr>
        </p:nvSpPr>
        <p:spPr/>
        <p:txBody>
          <a:bodyPr/>
          <a:lstStyle/>
          <a:p>
            <a:fld id="{00E82CD7-63EF-4B8E-B790-F8E63405428D}" type="datetimeFigureOut">
              <a:rPr lang="en-US" smtClean="0"/>
              <a:t>5/18/2023</a:t>
            </a:fld>
            <a:endParaRPr lang="en-US"/>
          </a:p>
        </p:txBody>
      </p:sp>
      <p:sp>
        <p:nvSpPr>
          <p:cNvPr id="6" name="Footer Placeholder 5">
            <a:extLst>
              <a:ext uri="{FF2B5EF4-FFF2-40B4-BE49-F238E27FC236}">
                <a16:creationId xmlns:a16="http://schemas.microsoft.com/office/drawing/2014/main" id="{951E4484-6D31-DD70-0D27-E9B34F08B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B69B8-A7B0-964D-AD32-3B1390410E5D}"/>
              </a:ext>
            </a:extLst>
          </p:cNvPr>
          <p:cNvSpPr>
            <a:spLocks noGrp="1"/>
          </p:cNvSpPr>
          <p:nvPr>
            <p:ph type="sldNum" sz="quarter" idx="12"/>
          </p:nvPr>
        </p:nvSpPr>
        <p:spPr/>
        <p:txBody>
          <a:bodyPr/>
          <a:lstStyle/>
          <a:p>
            <a:fld id="{61EB190B-5989-4F00-9341-CF9DD20AEF7C}" type="slidenum">
              <a:rPr lang="en-US" smtClean="0"/>
              <a:t>‹#›</a:t>
            </a:fld>
            <a:endParaRPr lang="en-US"/>
          </a:p>
        </p:txBody>
      </p:sp>
    </p:spTree>
    <p:extLst>
      <p:ext uri="{BB962C8B-B14F-4D97-AF65-F5344CB8AC3E}">
        <p14:creationId xmlns:p14="http://schemas.microsoft.com/office/powerpoint/2010/main" val="39366963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44AD-59C2-AEA0-E80E-2376CFC7FE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FA6E9F-8AF3-34AE-E388-BB93E12590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87DF1-A887-7E93-1F6D-BFA1C2E4CDE0}"/>
              </a:ext>
            </a:extLst>
          </p:cNvPr>
          <p:cNvSpPr>
            <a:spLocks noGrp="1"/>
          </p:cNvSpPr>
          <p:nvPr>
            <p:ph type="dt" sz="half" idx="10"/>
          </p:nvPr>
        </p:nvSpPr>
        <p:spPr/>
        <p:txBody>
          <a:bodyPr/>
          <a:lstStyle/>
          <a:p>
            <a:fld id="{00E82CD7-63EF-4B8E-B790-F8E63405428D}" type="datetimeFigureOut">
              <a:rPr lang="en-US" smtClean="0"/>
              <a:t>5/18/2023</a:t>
            </a:fld>
            <a:endParaRPr lang="en-US"/>
          </a:p>
        </p:txBody>
      </p:sp>
      <p:sp>
        <p:nvSpPr>
          <p:cNvPr id="5" name="Footer Placeholder 4">
            <a:extLst>
              <a:ext uri="{FF2B5EF4-FFF2-40B4-BE49-F238E27FC236}">
                <a16:creationId xmlns:a16="http://schemas.microsoft.com/office/drawing/2014/main" id="{BBE80622-69D2-6BB2-A0DF-3418401A0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520F9-B31F-2900-685D-F6CCC9BC7029}"/>
              </a:ext>
            </a:extLst>
          </p:cNvPr>
          <p:cNvSpPr>
            <a:spLocks noGrp="1"/>
          </p:cNvSpPr>
          <p:nvPr>
            <p:ph type="sldNum" sz="quarter" idx="12"/>
          </p:nvPr>
        </p:nvSpPr>
        <p:spPr/>
        <p:txBody>
          <a:bodyPr/>
          <a:lstStyle/>
          <a:p>
            <a:fld id="{61EB190B-5989-4F00-9341-CF9DD20AEF7C}" type="slidenum">
              <a:rPr lang="en-US" smtClean="0"/>
              <a:t>‹#›</a:t>
            </a:fld>
            <a:endParaRPr lang="en-US"/>
          </a:p>
        </p:txBody>
      </p:sp>
    </p:spTree>
    <p:extLst>
      <p:ext uri="{BB962C8B-B14F-4D97-AF65-F5344CB8AC3E}">
        <p14:creationId xmlns:p14="http://schemas.microsoft.com/office/powerpoint/2010/main" val="31598069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0ACCE6-9A7A-3C60-BBC8-6F32C47A39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7BE318-7BFD-C002-84C5-EBE1CFC010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000D5-8CB5-254A-3B49-9DDEEADB62C4}"/>
              </a:ext>
            </a:extLst>
          </p:cNvPr>
          <p:cNvSpPr>
            <a:spLocks noGrp="1"/>
          </p:cNvSpPr>
          <p:nvPr>
            <p:ph type="dt" sz="half" idx="10"/>
          </p:nvPr>
        </p:nvSpPr>
        <p:spPr/>
        <p:txBody>
          <a:bodyPr/>
          <a:lstStyle/>
          <a:p>
            <a:fld id="{00E82CD7-63EF-4B8E-B790-F8E63405428D}" type="datetimeFigureOut">
              <a:rPr lang="en-US" smtClean="0"/>
              <a:t>5/18/2023</a:t>
            </a:fld>
            <a:endParaRPr lang="en-US"/>
          </a:p>
        </p:txBody>
      </p:sp>
      <p:sp>
        <p:nvSpPr>
          <p:cNvPr id="5" name="Footer Placeholder 4">
            <a:extLst>
              <a:ext uri="{FF2B5EF4-FFF2-40B4-BE49-F238E27FC236}">
                <a16:creationId xmlns:a16="http://schemas.microsoft.com/office/drawing/2014/main" id="{FD0599DB-2FAD-C5B7-52D0-358AD793F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DD2D19-412C-4B49-8312-7DF37607C035}"/>
              </a:ext>
            </a:extLst>
          </p:cNvPr>
          <p:cNvSpPr>
            <a:spLocks noGrp="1"/>
          </p:cNvSpPr>
          <p:nvPr>
            <p:ph type="sldNum" sz="quarter" idx="12"/>
          </p:nvPr>
        </p:nvSpPr>
        <p:spPr/>
        <p:txBody>
          <a:bodyPr/>
          <a:lstStyle/>
          <a:p>
            <a:fld id="{61EB190B-5989-4F00-9341-CF9DD20AEF7C}" type="slidenum">
              <a:rPr lang="en-US" smtClean="0"/>
              <a:t>‹#›</a:t>
            </a:fld>
            <a:endParaRPr lang="en-US"/>
          </a:p>
        </p:txBody>
      </p:sp>
    </p:spTree>
    <p:extLst>
      <p:ext uri="{BB962C8B-B14F-4D97-AF65-F5344CB8AC3E}">
        <p14:creationId xmlns:p14="http://schemas.microsoft.com/office/powerpoint/2010/main" val="3735608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5/18/2023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5/18/2023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5/18/2023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5/18/2023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5/18/2023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322510-B47A-2060-E6AB-FB7534330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A71C95-86D5-6EEC-2DA2-AFBF921909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01B05-F19F-5E40-6D07-C56028D1A9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82CD7-63EF-4B8E-B790-F8E63405428D}" type="datetimeFigureOut">
              <a:rPr lang="en-US" smtClean="0"/>
              <a:t>5/18/2023</a:t>
            </a:fld>
            <a:endParaRPr lang="en-US"/>
          </a:p>
        </p:txBody>
      </p:sp>
      <p:sp>
        <p:nvSpPr>
          <p:cNvPr id="5" name="Footer Placeholder 4">
            <a:extLst>
              <a:ext uri="{FF2B5EF4-FFF2-40B4-BE49-F238E27FC236}">
                <a16:creationId xmlns:a16="http://schemas.microsoft.com/office/drawing/2014/main" id="{A5E7E7C3-4760-7B26-2E5B-99A2EE03D7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5D9228-E499-BB10-DD7E-848A5F08E1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B190B-5989-4F00-9341-CF9DD20AEF7C}" type="slidenum">
              <a:rPr lang="en-US" smtClean="0"/>
              <a:t>‹#›</a:t>
            </a:fld>
            <a:endParaRPr lang="en-US"/>
          </a:p>
        </p:txBody>
      </p:sp>
    </p:spTree>
    <p:extLst>
      <p:ext uri="{BB962C8B-B14F-4D97-AF65-F5344CB8AC3E}">
        <p14:creationId xmlns:p14="http://schemas.microsoft.com/office/powerpoint/2010/main" val="353132705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8.xml"/><Relationship Id="rId5" Type="http://schemas.openxmlformats.org/officeDocument/2006/relationships/image" Target="../media/image32.jpg"/><Relationship Id="rId4" Type="http://schemas.openxmlformats.org/officeDocument/2006/relationships/image" Target="../media/image3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3.xm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image" Target="../media/image13.png"/><Relationship Id="rId5" Type="http://schemas.openxmlformats.org/officeDocument/2006/relationships/diagramColors" Target="../diagrams/colors3.xml"/><Relationship Id="rId10" Type="http://schemas.openxmlformats.org/officeDocument/2006/relationships/image" Target="../media/image12.png"/><Relationship Id="rId4" Type="http://schemas.openxmlformats.org/officeDocument/2006/relationships/diagramQuickStyle" Target="../diagrams/quickStyle3.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4.xml"/><Relationship Id="rId7" Type="http://schemas.openxmlformats.org/officeDocument/2006/relationships/image" Target="../media/image15.png"/><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18.png"/><Relationship Id="rId4" Type="http://schemas.openxmlformats.org/officeDocument/2006/relationships/diagramQuickStyle" Target="../diagrams/quickStyle4.xml"/><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 y="2677966"/>
            <a:ext cx="12300155" cy="1745246"/>
          </a:xfrm>
        </p:spPr>
        <p:txBody>
          <a:bodyPr/>
          <a:lstStyle/>
          <a:p>
            <a:pPr algn="ctr"/>
            <a:r>
              <a:rPr lang="en-US" sz="4800" dirty="0"/>
              <a:t>Multimodal Music Information Classification System</a:t>
            </a:r>
          </a:p>
        </p:txBody>
      </p:sp>
      <p:sp>
        <p:nvSpPr>
          <p:cNvPr id="4" name="TextBox 3">
            <a:extLst>
              <a:ext uri="{FF2B5EF4-FFF2-40B4-BE49-F238E27FC236}">
                <a16:creationId xmlns:a16="http://schemas.microsoft.com/office/drawing/2014/main" id="{A9381E7F-EDCB-42AD-1F0B-C1D256052789}"/>
              </a:ext>
            </a:extLst>
          </p:cNvPr>
          <p:cNvSpPr txBox="1"/>
          <p:nvPr/>
        </p:nvSpPr>
        <p:spPr>
          <a:xfrm>
            <a:off x="3944446" y="1002890"/>
            <a:ext cx="4303101" cy="1138773"/>
          </a:xfrm>
          <a:prstGeom prst="rect">
            <a:avLst/>
          </a:prstGeom>
          <a:noFill/>
        </p:spPr>
        <p:txBody>
          <a:bodyPr wrap="none" rtlCol="0">
            <a:spAutoFit/>
          </a:bodyPr>
          <a:lstStyle/>
          <a:p>
            <a:r>
              <a:rPr lang="en-US" sz="6800" b="1" dirty="0" err="1">
                <a:solidFill>
                  <a:schemeClr val="accent4"/>
                </a:solidFill>
                <a:latin typeface="+mj-lt"/>
                <a:cs typeface="Raavi" panose="020B0502040204020203" pitchFamily="34" charset="0"/>
              </a:rPr>
              <a:t>WhatTrack</a:t>
            </a:r>
            <a:endParaRPr lang="en-US" sz="6800" b="1" dirty="0">
              <a:solidFill>
                <a:schemeClr val="accent4"/>
              </a:solidFill>
              <a:latin typeface="+mj-lt"/>
              <a:cs typeface="Raavi" panose="020B0502040204020203" pitchFamily="34" charset="0"/>
            </a:endParaRPr>
          </a:p>
        </p:txBody>
      </p:sp>
      <p:pic>
        <p:nvPicPr>
          <p:cNvPr id="8" name="image1.jpg">
            <a:extLst>
              <a:ext uri="{FF2B5EF4-FFF2-40B4-BE49-F238E27FC236}">
                <a16:creationId xmlns:a16="http://schemas.microsoft.com/office/drawing/2014/main" id="{E00F4316-7FA7-3EA7-1D59-7614ABDFC9C0}"/>
              </a:ext>
            </a:extLst>
          </p:cNvPr>
          <p:cNvPicPr/>
          <p:nvPr/>
        </p:nvPicPr>
        <p:blipFill>
          <a:blip r:embed="rId2">
            <a:alphaModFix amt="78000"/>
          </a:blip>
          <a:srcRect/>
          <a:stretch>
            <a:fillRect/>
          </a:stretch>
        </p:blipFill>
        <p:spPr>
          <a:xfrm>
            <a:off x="-1" y="0"/>
            <a:ext cx="2939846" cy="717755"/>
          </a:xfrm>
          <a:prstGeom prst="rect">
            <a:avLst/>
          </a:prstGeom>
          <a:ln/>
          <a:effectLst>
            <a:glow rad="127000">
              <a:schemeClr val="accent1">
                <a:alpha val="0"/>
              </a:schemeClr>
            </a:glow>
            <a:reflection endPos="0" dist="50800" dir="5400000" sy="-100000" algn="bl" rotWithShape="0"/>
          </a:effectLst>
        </p:spPr>
      </p:pic>
      <p:pic>
        <p:nvPicPr>
          <p:cNvPr id="7" name="image2.jpg">
            <a:extLst>
              <a:ext uri="{FF2B5EF4-FFF2-40B4-BE49-F238E27FC236}">
                <a16:creationId xmlns:a16="http://schemas.microsoft.com/office/drawing/2014/main" id="{308ED1C8-3659-D317-4783-0677231EB23B}"/>
              </a:ext>
            </a:extLst>
          </p:cNvPr>
          <p:cNvPicPr/>
          <p:nvPr/>
        </p:nvPicPr>
        <p:blipFill>
          <a:blip r:embed="rId3">
            <a:alphaModFix amt="78000"/>
          </a:blip>
          <a:srcRect/>
          <a:stretch>
            <a:fillRect/>
          </a:stretch>
        </p:blipFill>
        <p:spPr>
          <a:xfrm>
            <a:off x="9881419" y="0"/>
            <a:ext cx="2307559" cy="875071"/>
          </a:xfrm>
          <a:prstGeom prst="rect">
            <a:avLst/>
          </a:prstGeom>
          <a:ln/>
        </p:spPr>
      </p:pic>
      <p:sp>
        <p:nvSpPr>
          <p:cNvPr id="5" name="TextBox 4">
            <a:extLst>
              <a:ext uri="{FF2B5EF4-FFF2-40B4-BE49-F238E27FC236}">
                <a16:creationId xmlns:a16="http://schemas.microsoft.com/office/drawing/2014/main" id="{8C68E247-E276-AA3D-61C5-031F8F011E5E}"/>
              </a:ext>
            </a:extLst>
          </p:cNvPr>
          <p:cNvSpPr txBox="1"/>
          <p:nvPr/>
        </p:nvSpPr>
        <p:spPr>
          <a:xfrm>
            <a:off x="4793224" y="4562448"/>
            <a:ext cx="2713703" cy="2585323"/>
          </a:xfrm>
          <a:prstGeom prst="rect">
            <a:avLst/>
          </a:prstGeom>
          <a:noFill/>
        </p:spPr>
        <p:txBody>
          <a:bodyPr wrap="square" rtlCol="0">
            <a:spAutoFit/>
          </a:bodyPr>
          <a:lstStyle/>
          <a:p>
            <a:pPr algn="ctr"/>
            <a:r>
              <a:rPr lang="en-US" b="1" dirty="0"/>
              <a:t>Presented by Group 18:</a:t>
            </a:r>
          </a:p>
          <a:p>
            <a:pPr algn="ctr"/>
            <a:r>
              <a:rPr lang="en-US" dirty="0"/>
              <a:t>Sathila Samarasinghe</a:t>
            </a:r>
          </a:p>
          <a:p>
            <a:pPr algn="ctr"/>
            <a:r>
              <a:rPr lang="en-US" dirty="0" err="1"/>
              <a:t>Thareen</a:t>
            </a:r>
            <a:r>
              <a:rPr lang="en-US" dirty="0"/>
              <a:t> </a:t>
            </a:r>
            <a:r>
              <a:rPr lang="en-US" dirty="0" err="1"/>
              <a:t>Withanage</a:t>
            </a:r>
            <a:endParaRPr lang="en-US" dirty="0"/>
          </a:p>
          <a:p>
            <a:pPr algn="ctr"/>
            <a:r>
              <a:rPr lang="en-US" dirty="0"/>
              <a:t>Ishan Fernando</a:t>
            </a:r>
          </a:p>
          <a:p>
            <a:pPr algn="ctr"/>
            <a:r>
              <a:rPr lang="en-US" dirty="0" err="1"/>
              <a:t>Rizky</a:t>
            </a:r>
            <a:r>
              <a:rPr lang="en-US" dirty="0"/>
              <a:t> </a:t>
            </a:r>
            <a:r>
              <a:rPr lang="en-US" dirty="0" err="1"/>
              <a:t>Jezuli</a:t>
            </a:r>
            <a:endParaRPr lang="en-US" dirty="0"/>
          </a:p>
          <a:p>
            <a:pPr algn="ctr"/>
            <a:endParaRPr lang="en-US" dirty="0"/>
          </a:p>
          <a:p>
            <a:pPr algn="ctr"/>
            <a:r>
              <a:rPr lang="en-US" b="1" dirty="0"/>
              <a:t>Supervised by</a:t>
            </a:r>
          </a:p>
          <a:p>
            <a:pPr algn="ctr"/>
            <a:r>
              <a:rPr lang="en-US" dirty="0" err="1"/>
              <a:t>Ms</a:t>
            </a:r>
            <a:r>
              <a:rPr lang="en-US" dirty="0"/>
              <a:t> </a:t>
            </a:r>
            <a:r>
              <a:rPr lang="en-US" dirty="0" err="1"/>
              <a:t>Sachinthani</a:t>
            </a:r>
            <a:r>
              <a:rPr lang="en-US" dirty="0"/>
              <a:t> Perera</a:t>
            </a:r>
          </a:p>
          <a:p>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E1222-C33A-23E7-B5E5-2A1A931CC1C3}"/>
              </a:ext>
            </a:extLst>
          </p:cNvPr>
          <p:cNvSpPr>
            <a:spLocks noGrp="1"/>
          </p:cNvSpPr>
          <p:nvPr>
            <p:ph type="title"/>
          </p:nvPr>
        </p:nvSpPr>
        <p:spPr>
          <a:xfrm>
            <a:off x="1167492" y="381000"/>
            <a:ext cx="9779183" cy="1325563"/>
          </a:xfrm>
        </p:spPr>
        <p:txBody>
          <a:bodyPr vert="horz" lIns="91440" tIns="45720" rIns="91440" bIns="45720" rtlCol="0" anchor="b">
            <a:normAutofit/>
          </a:bodyPr>
          <a:lstStyle/>
          <a:p>
            <a:r>
              <a:rPr lang="en-US" b="1" kern="1200"/>
              <a:t>Future Enhancements</a:t>
            </a:r>
          </a:p>
        </p:txBody>
      </p:sp>
      <p:sp>
        <p:nvSpPr>
          <p:cNvPr id="4" name="Date Placeholder 3">
            <a:extLst>
              <a:ext uri="{FF2B5EF4-FFF2-40B4-BE49-F238E27FC236}">
                <a16:creationId xmlns:a16="http://schemas.microsoft.com/office/drawing/2014/main" id="{79B7EF24-35D4-ADD4-E80F-727BF1A13E65}"/>
              </a:ext>
            </a:extLst>
          </p:cNvPr>
          <p:cNvSpPr>
            <a:spLocks noGrp="1"/>
          </p:cNvSpPr>
          <p:nvPr>
            <p:ph type="dt" sz="half" idx="2"/>
          </p:nvPr>
        </p:nvSpPr>
        <p:spPr>
          <a:xfrm>
            <a:off x="381000" y="6356350"/>
            <a:ext cx="2743200" cy="365125"/>
          </a:xfrm>
        </p:spPr>
        <p:txBody>
          <a:bodyPr vert="horz" lIns="91440" tIns="45720" rIns="91440" bIns="45720" rtlCol="0" anchor="ctr">
            <a:normAutofit/>
          </a:bodyPr>
          <a:lstStyle/>
          <a:p>
            <a:pPr>
              <a:spcAft>
                <a:spcPts val="600"/>
              </a:spcAft>
            </a:pPr>
            <a:fld id="{4B103E64-1627-9140-8127-1849FED275E1}" type="datetime1">
              <a:rPr lang="en-US" smtClean="0"/>
              <a:pPr>
                <a:spcAft>
                  <a:spcPts val="600"/>
                </a:spcAft>
              </a:pPr>
              <a:t>5/18/2023</a:t>
            </a:fld>
            <a:endParaRPr lang="en-US"/>
          </a:p>
        </p:txBody>
      </p:sp>
      <p:sp>
        <p:nvSpPr>
          <p:cNvPr id="22" name="Footer Placeholder 4">
            <a:extLst>
              <a:ext uri="{FF2B5EF4-FFF2-40B4-BE49-F238E27FC236}">
                <a16:creationId xmlns:a16="http://schemas.microsoft.com/office/drawing/2014/main" id="{6F3E5C08-6940-CBDA-EE5A-F49B3E6C1F67}"/>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11" name="Slide Number Placeholder 10">
            <a:extLst>
              <a:ext uri="{FF2B5EF4-FFF2-40B4-BE49-F238E27FC236}">
                <a16:creationId xmlns:a16="http://schemas.microsoft.com/office/drawing/2014/main" id="{05A4906F-995D-009D-FBD5-A155472DA396}"/>
              </a:ext>
            </a:extLst>
          </p:cNvPr>
          <p:cNvSpPr>
            <a:spLocks noGrp="1"/>
          </p:cNvSpPr>
          <p:nvPr>
            <p:ph type="sldNum" sz="quarter" idx="4"/>
          </p:nvPr>
        </p:nvSpPr>
        <p:spPr>
          <a:xfrm>
            <a:off x="10153276" y="6356350"/>
            <a:ext cx="1657723"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10</a:t>
            </a:fld>
            <a:endParaRPr lang="en-US"/>
          </a:p>
        </p:txBody>
      </p:sp>
      <p:graphicFrame>
        <p:nvGraphicFramePr>
          <p:cNvPr id="17" name="TextBox 12">
            <a:extLst>
              <a:ext uri="{FF2B5EF4-FFF2-40B4-BE49-F238E27FC236}">
                <a16:creationId xmlns:a16="http://schemas.microsoft.com/office/drawing/2014/main" id="{90603E16-E797-9CDE-B61D-99EC3D391971}"/>
              </a:ext>
            </a:extLst>
          </p:cNvPr>
          <p:cNvGraphicFramePr/>
          <p:nvPr>
            <p:extLst>
              <p:ext uri="{D42A27DB-BD31-4B8C-83A1-F6EECF244321}">
                <p14:modId xmlns:p14="http://schemas.microsoft.com/office/powerpoint/2010/main" val="4049896698"/>
              </p:ext>
            </p:extLst>
          </p:nvPr>
        </p:nvGraphicFramePr>
        <p:xfrm>
          <a:off x="1167493" y="2017467"/>
          <a:ext cx="10444404"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7238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47734" y="66544"/>
            <a:ext cx="9320116" cy="746450"/>
          </a:xfrm>
        </p:spPr>
        <p:txBody>
          <a:bodyPr>
            <a:normAutofit fontScale="90000"/>
          </a:bodyPr>
          <a:lstStyle/>
          <a:p>
            <a:r>
              <a:rPr lang="en-US" dirty="0"/>
              <a:t>Business Canvas Model</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p:txBody>
          <a:bodyPr/>
          <a:lstStyle/>
          <a:p>
            <a:fld id="{D5E2F4D9-1A6B-894D-9E7D-8548C879BC04}" type="datetime1">
              <a:rPr lang="en-US" smtClean="0"/>
              <a:pPr/>
              <a:t>5/18/2023</a:t>
            </a:fld>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10" name="TextBox 9">
            <a:extLst>
              <a:ext uri="{FF2B5EF4-FFF2-40B4-BE49-F238E27FC236}">
                <a16:creationId xmlns:a16="http://schemas.microsoft.com/office/drawing/2014/main" id="{10C47546-62E7-304A-8631-60D9B8E543BE}"/>
              </a:ext>
            </a:extLst>
          </p:cNvPr>
          <p:cNvSpPr txBox="1"/>
          <p:nvPr/>
        </p:nvSpPr>
        <p:spPr>
          <a:xfrm>
            <a:off x="9445816" y="2928137"/>
            <a:ext cx="350196" cy="646331"/>
          </a:xfrm>
          <a:prstGeom prst="rect">
            <a:avLst/>
          </a:prstGeom>
          <a:noFill/>
        </p:spPr>
        <p:txBody>
          <a:bodyPr wrap="square" rtlCol="0">
            <a:spAutoFit/>
          </a:bodyPr>
          <a:lstStyle/>
          <a:p>
            <a:pPr algn="ctr"/>
            <a:endParaRPr lang="en-US" sz="3600" b="1" dirty="0">
              <a:solidFill>
                <a:schemeClr val="bg1"/>
              </a:solidFill>
              <a:latin typeface="Tenorite" pitchFamily="2" charset="0"/>
            </a:endParaRPr>
          </a:p>
        </p:txBody>
      </p:sp>
      <p:sp>
        <p:nvSpPr>
          <p:cNvPr id="5" name="Rectangle 4">
            <a:extLst>
              <a:ext uri="{FF2B5EF4-FFF2-40B4-BE49-F238E27FC236}">
                <a16:creationId xmlns:a16="http://schemas.microsoft.com/office/drawing/2014/main" id="{CEB130FE-2EF3-ABA2-48FB-FD16BA156924}"/>
              </a:ext>
            </a:extLst>
          </p:cNvPr>
          <p:cNvSpPr/>
          <p:nvPr/>
        </p:nvSpPr>
        <p:spPr>
          <a:xfrm>
            <a:off x="402972" y="1373168"/>
            <a:ext cx="2476031" cy="198742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Key Activities</a:t>
            </a:r>
          </a:p>
          <a:p>
            <a:pPr marL="171450" indent="-171450">
              <a:buSzPts val="1000"/>
              <a:buFont typeface="Arial" panose="020B0604020202020204" pitchFamily="34" charset="0"/>
              <a:buChar char="•"/>
              <a:tabLst>
                <a:tab pos="457200" algn="l"/>
              </a:tabLst>
            </a:pPr>
            <a:r>
              <a:rPr lang="en-US" sz="1200" dirty="0">
                <a:solidFill>
                  <a:srgbClr val="262626"/>
                </a:solidFill>
                <a:effectLst/>
                <a:latin typeface="Arial" panose="020B0604020202020204" pitchFamily="34" charset="0"/>
                <a:ea typeface="Times New Roman" panose="02020603050405020304" pitchFamily="18" charset="0"/>
              </a:rPr>
              <a:t>Finding suitable datasets.</a:t>
            </a:r>
            <a:endParaRPr lang="en-US" sz="1200" dirty="0">
              <a:effectLst/>
              <a:latin typeface="Times New Roman" panose="02020603050405020304" pitchFamily="18" charset="0"/>
              <a:ea typeface="Times New Roman" panose="02020603050405020304" pitchFamily="18" charset="0"/>
            </a:endParaRPr>
          </a:p>
          <a:p>
            <a:pPr marL="171450" marR="0" lvl="0" indent="-171450">
              <a:spcBef>
                <a:spcPts val="0"/>
              </a:spcBef>
              <a:spcAft>
                <a:spcPts val="0"/>
              </a:spcAft>
              <a:buSzPts val="1000"/>
              <a:buFont typeface="Arial" panose="020B0604020202020204" pitchFamily="34" charset="0"/>
              <a:buChar char="•"/>
              <a:tabLst>
                <a:tab pos="457200" algn="l"/>
              </a:tabLst>
            </a:pPr>
            <a:r>
              <a:rPr lang="en-US" sz="1200" dirty="0">
                <a:solidFill>
                  <a:srgbClr val="262626"/>
                </a:solidFill>
                <a:effectLst/>
                <a:latin typeface="Arial" panose="020B0604020202020204" pitchFamily="34" charset="0"/>
                <a:ea typeface="Times New Roman" panose="02020603050405020304" pitchFamily="18" charset="0"/>
              </a:rPr>
              <a:t>Developing ML models to detect music genres, music instruments, major/minor chords.</a:t>
            </a:r>
            <a:endParaRPr lang="en-US" sz="1200" dirty="0">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r>
              <a:rPr lang="en-GB" sz="1200" dirty="0">
                <a:solidFill>
                  <a:srgbClr val="262626"/>
                </a:solidFill>
                <a:effectLst/>
                <a:latin typeface="Arial" panose="020B0604020202020204" pitchFamily="34" charset="0"/>
                <a:ea typeface="MS Mincho" panose="02020609040205080304" pitchFamily="49" charset="-128"/>
              </a:rPr>
              <a:t>Recommending music based on genres.</a:t>
            </a:r>
          </a:p>
          <a:p>
            <a:pPr marL="171450" indent="-171450">
              <a:buFont typeface="Arial" panose="020B0604020202020204" pitchFamily="34" charset="0"/>
              <a:buChar char="•"/>
            </a:pPr>
            <a:r>
              <a:rPr lang="en-GB" sz="1200" dirty="0">
                <a:solidFill>
                  <a:srgbClr val="262626"/>
                </a:solidFill>
                <a:latin typeface="Arial" panose="020B0604020202020204" pitchFamily="34" charset="0"/>
                <a:ea typeface="MS Mincho" panose="02020609040205080304" pitchFamily="49" charset="-128"/>
              </a:rPr>
              <a:t>Developing the user interface</a:t>
            </a:r>
            <a:endParaRPr lang="en-US" sz="1200" dirty="0">
              <a:solidFill>
                <a:schemeClr val="tx1"/>
              </a:solidFill>
            </a:endParaRPr>
          </a:p>
        </p:txBody>
      </p:sp>
      <p:sp>
        <p:nvSpPr>
          <p:cNvPr id="8" name="Rectangle 7">
            <a:extLst>
              <a:ext uri="{FF2B5EF4-FFF2-40B4-BE49-F238E27FC236}">
                <a16:creationId xmlns:a16="http://schemas.microsoft.com/office/drawing/2014/main" id="{4C380787-057E-F0A1-E61E-819FA4D894C9}"/>
              </a:ext>
            </a:extLst>
          </p:cNvPr>
          <p:cNvSpPr/>
          <p:nvPr/>
        </p:nvSpPr>
        <p:spPr>
          <a:xfrm>
            <a:off x="3117225" y="3682495"/>
            <a:ext cx="2489117" cy="198742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Channels</a:t>
            </a:r>
          </a:p>
          <a:p>
            <a:pPr marL="171450" marR="0" lvl="0" indent="-171450">
              <a:spcBef>
                <a:spcPts val="0"/>
              </a:spcBef>
              <a:spcAft>
                <a:spcPts val="0"/>
              </a:spcAft>
              <a:buSzPts val="1000"/>
              <a:buFont typeface="Arial" panose="020B0604020202020204" pitchFamily="34" charset="0"/>
              <a:buChar char="•"/>
              <a:tabLst>
                <a:tab pos="457200" algn="l"/>
              </a:tabLst>
            </a:pPr>
            <a:r>
              <a:rPr lang="en-US" sz="1200" dirty="0">
                <a:solidFill>
                  <a:srgbClr val="262626"/>
                </a:solidFill>
                <a:effectLst/>
                <a:latin typeface="Arial" panose="020B0604020202020204" pitchFamily="34" charset="0"/>
                <a:ea typeface="Times New Roman" panose="02020603050405020304" pitchFamily="18" charset="0"/>
              </a:rPr>
              <a:t>Direct distribution through app stores (iOS, Android).</a:t>
            </a:r>
          </a:p>
          <a:p>
            <a:pPr marL="171450" marR="0" lvl="0" indent="-171450">
              <a:spcBef>
                <a:spcPts val="0"/>
              </a:spcBef>
              <a:spcAft>
                <a:spcPts val="0"/>
              </a:spcAft>
              <a:buSzPts val="1000"/>
              <a:buFont typeface="Arial" panose="020B0604020202020204" pitchFamily="34" charset="0"/>
              <a:buChar char="•"/>
              <a:tabLst>
                <a:tab pos="457200" algn="l"/>
              </a:tabLst>
            </a:pPr>
            <a:r>
              <a:rPr lang="en-US" sz="1200" dirty="0">
                <a:solidFill>
                  <a:srgbClr val="262626"/>
                </a:solidFill>
                <a:effectLst/>
                <a:latin typeface="Arial" panose="020B0604020202020204" pitchFamily="34" charset="0"/>
                <a:ea typeface="Times New Roman" panose="02020603050405020304" pitchFamily="18" charset="0"/>
              </a:rPr>
              <a:t>Collaborations with music platforms and schools. </a:t>
            </a:r>
          </a:p>
          <a:p>
            <a:pPr marL="171450" marR="0" lvl="0" indent="-171450">
              <a:spcBef>
                <a:spcPts val="0"/>
              </a:spcBef>
              <a:spcAft>
                <a:spcPts val="0"/>
              </a:spcAft>
              <a:buSzPts val="1000"/>
              <a:buFont typeface="Arial" panose="020B0604020202020204" pitchFamily="34" charset="0"/>
              <a:buChar char="•"/>
              <a:tabLst>
                <a:tab pos="457200" algn="l"/>
              </a:tabLst>
            </a:pPr>
            <a:r>
              <a:rPr lang="en-US" sz="1200" dirty="0">
                <a:solidFill>
                  <a:srgbClr val="262626"/>
                </a:solidFill>
                <a:effectLst/>
                <a:latin typeface="Arial" panose="020B0604020202020204" pitchFamily="34" charset="0"/>
                <a:ea typeface="Times New Roman" panose="02020603050405020304" pitchFamily="18" charset="0"/>
              </a:rPr>
              <a:t>Marketing via social media, online ads, music events</a:t>
            </a:r>
          </a:p>
          <a:p>
            <a:pPr marL="171450" marR="0" lvl="0" indent="-171450">
              <a:spcBef>
                <a:spcPts val="0"/>
              </a:spcBef>
              <a:spcAft>
                <a:spcPts val="0"/>
              </a:spcAft>
              <a:buSzPts val="1000"/>
              <a:buFont typeface="Arial" panose="020B0604020202020204" pitchFamily="34" charset="0"/>
              <a:buChar char="•"/>
              <a:tabLst>
                <a:tab pos="457200" algn="l"/>
              </a:tabLst>
            </a:pPr>
            <a:endParaRPr lang="en-US" sz="1200" dirty="0">
              <a:solidFill>
                <a:schemeClr val="tx1"/>
              </a:solidFill>
            </a:endParaRPr>
          </a:p>
        </p:txBody>
      </p:sp>
      <p:sp>
        <p:nvSpPr>
          <p:cNvPr id="9" name="Rectangle 8">
            <a:extLst>
              <a:ext uri="{FF2B5EF4-FFF2-40B4-BE49-F238E27FC236}">
                <a16:creationId xmlns:a16="http://schemas.microsoft.com/office/drawing/2014/main" id="{3CDF6DFC-796B-D02B-CDFC-BC06A0782BAA}"/>
              </a:ext>
            </a:extLst>
          </p:cNvPr>
          <p:cNvSpPr/>
          <p:nvPr/>
        </p:nvSpPr>
        <p:spPr>
          <a:xfrm>
            <a:off x="8632781" y="3667256"/>
            <a:ext cx="2518351" cy="198742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Revenue Streams</a:t>
            </a:r>
          </a:p>
          <a:p>
            <a:pPr marL="171450" marR="0" lvl="0" indent="-171450">
              <a:spcBef>
                <a:spcPts val="0"/>
              </a:spcBef>
              <a:spcAft>
                <a:spcPts val="0"/>
              </a:spcAft>
              <a:buSzPts val="1000"/>
              <a:buFont typeface="Arial" panose="020B0604020202020204" pitchFamily="34" charset="0"/>
              <a:buChar char="•"/>
              <a:tabLst>
                <a:tab pos="457200" algn="l"/>
              </a:tabLst>
            </a:pPr>
            <a:r>
              <a:rPr lang="en-US" sz="1200" dirty="0">
                <a:solidFill>
                  <a:srgbClr val="262626"/>
                </a:solidFill>
                <a:latin typeface="Arial" panose="020B0604020202020204" pitchFamily="34" charset="0"/>
              </a:rPr>
              <a:t>Freemium model with in-app purchases for advanced features.</a:t>
            </a:r>
          </a:p>
          <a:p>
            <a:pPr marL="171450" marR="0" lvl="0" indent="-171450">
              <a:spcBef>
                <a:spcPts val="0"/>
              </a:spcBef>
              <a:spcAft>
                <a:spcPts val="0"/>
              </a:spcAft>
              <a:buSzPts val="1000"/>
              <a:buFont typeface="Arial" panose="020B0604020202020204" pitchFamily="34" charset="0"/>
              <a:buChar char="•"/>
              <a:tabLst>
                <a:tab pos="457200" algn="l"/>
              </a:tabLst>
            </a:pPr>
            <a:r>
              <a:rPr lang="en-US" sz="1200" dirty="0">
                <a:solidFill>
                  <a:srgbClr val="262626"/>
                </a:solidFill>
                <a:latin typeface="Arial" panose="020B0604020202020204" pitchFamily="34" charset="0"/>
              </a:rPr>
              <a:t>Subscription fees for premium version.</a:t>
            </a:r>
          </a:p>
          <a:p>
            <a:pPr marL="171450" marR="0" lvl="0" indent="-171450">
              <a:spcBef>
                <a:spcPts val="0"/>
              </a:spcBef>
              <a:spcAft>
                <a:spcPts val="0"/>
              </a:spcAft>
              <a:buSzPts val="1000"/>
              <a:buFont typeface="Arial" panose="020B0604020202020204" pitchFamily="34" charset="0"/>
              <a:buChar char="•"/>
              <a:tabLst>
                <a:tab pos="457200" algn="l"/>
              </a:tabLst>
            </a:pPr>
            <a:r>
              <a:rPr lang="en-US" sz="1200" dirty="0">
                <a:solidFill>
                  <a:srgbClr val="262626"/>
                </a:solidFill>
                <a:latin typeface="Arial" panose="020B0604020202020204" pitchFamily="34" charset="0"/>
              </a:rPr>
              <a:t>Advertising for music related products and services.</a:t>
            </a:r>
            <a:endParaRPr lang="en-US" sz="1200" dirty="0">
              <a:solidFill>
                <a:schemeClr val="tx1"/>
              </a:solidFill>
            </a:endParaRPr>
          </a:p>
        </p:txBody>
      </p:sp>
      <p:sp>
        <p:nvSpPr>
          <p:cNvPr id="13" name="Rectangle 12">
            <a:extLst>
              <a:ext uri="{FF2B5EF4-FFF2-40B4-BE49-F238E27FC236}">
                <a16:creationId xmlns:a16="http://schemas.microsoft.com/office/drawing/2014/main" id="{260708A7-336D-101F-5F84-7B0A40F19683}"/>
              </a:ext>
            </a:extLst>
          </p:cNvPr>
          <p:cNvSpPr/>
          <p:nvPr/>
        </p:nvSpPr>
        <p:spPr>
          <a:xfrm>
            <a:off x="8607998" y="1390528"/>
            <a:ext cx="2567915" cy="197218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Customer Relationships</a:t>
            </a:r>
          </a:p>
          <a:p>
            <a:pPr marL="171450" marR="0" lvl="0" indent="-171450">
              <a:spcBef>
                <a:spcPts val="0"/>
              </a:spcBef>
              <a:spcAft>
                <a:spcPts val="0"/>
              </a:spcAft>
              <a:buSzPts val="1000"/>
              <a:buFont typeface="Arial" panose="020B0604020202020204" pitchFamily="34" charset="0"/>
              <a:buChar char="•"/>
              <a:tabLst>
                <a:tab pos="457200" algn="l"/>
              </a:tabLst>
            </a:pPr>
            <a:r>
              <a:rPr lang="en-US" sz="1200" dirty="0">
                <a:solidFill>
                  <a:srgbClr val="262626"/>
                </a:solidFill>
                <a:effectLst/>
                <a:latin typeface="Arial" panose="020B0604020202020204" pitchFamily="34" charset="0"/>
                <a:ea typeface="Times New Roman" panose="02020603050405020304" pitchFamily="18" charset="0"/>
              </a:rPr>
              <a:t>User support through in-app user Feedback forms.</a:t>
            </a:r>
          </a:p>
          <a:p>
            <a:pPr marL="171450" marR="0" lvl="0" indent="-171450">
              <a:spcBef>
                <a:spcPts val="0"/>
              </a:spcBef>
              <a:spcAft>
                <a:spcPts val="0"/>
              </a:spcAft>
              <a:buSzPts val="1000"/>
              <a:buFont typeface="Arial" panose="020B0604020202020204" pitchFamily="34" charset="0"/>
              <a:buChar char="•"/>
              <a:tabLst>
                <a:tab pos="457200" algn="l"/>
              </a:tabLst>
            </a:pPr>
            <a:r>
              <a:rPr lang="en-US" sz="1200" dirty="0">
                <a:solidFill>
                  <a:srgbClr val="262626"/>
                </a:solidFill>
                <a:effectLst/>
                <a:latin typeface="Arial" panose="020B0604020202020204" pitchFamily="34" charset="0"/>
                <a:ea typeface="Times New Roman" panose="02020603050405020304" pitchFamily="18" charset="0"/>
              </a:rPr>
              <a:t>Regular app updates and new feature introductions. </a:t>
            </a:r>
          </a:p>
          <a:p>
            <a:pPr marL="171450" marR="0" lvl="0" indent="-171450">
              <a:spcBef>
                <a:spcPts val="0"/>
              </a:spcBef>
              <a:spcAft>
                <a:spcPts val="0"/>
              </a:spcAft>
              <a:buSzPts val="1000"/>
              <a:buFont typeface="Arial" panose="020B0604020202020204" pitchFamily="34" charset="0"/>
              <a:buChar char="•"/>
              <a:tabLst>
                <a:tab pos="457200" algn="l"/>
              </a:tabLst>
            </a:pPr>
            <a:r>
              <a:rPr lang="en-US" sz="1200" dirty="0">
                <a:solidFill>
                  <a:srgbClr val="262626"/>
                </a:solidFill>
                <a:effectLst/>
                <a:latin typeface="Arial" panose="020B0604020202020204" pitchFamily="34" charset="0"/>
                <a:ea typeface="Times New Roman" panose="02020603050405020304" pitchFamily="18" charset="0"/>
              </a:rPr>
              <a:t>Active community engagement through social media and forums.</a:t>
            </a:r>
          </a:p>
          <a:p>
            <a:pPr marL="171450" marR="0" lvl="0" indent="-171450">
              <a:spcBef>
                <a:spcPts val="0"/>
              </a:spcBef>
              <a:spcAft>
                <a:spcPts val="0"/>
              </a:spcAft>
              <a:buSzPts val="1000"/>
              <a:buFont typeface="Arial" panose="020B0604020202020204" pitchFamily="34" charset="0"/>
              <a:buChar char="•"/>
              <a:tabLst>
                <a:tab pos="457200" algn="l"/>
              </a:tabLst>
            </a:pPr>
            <a:endParaRPr lang="en-US" sz="1200" dirty="0">
              <a:solidFill>
                <a:schemeClr val="tx1"/>
              </a:solidFill>
            </a:endParaRPr>
          </a:p>
        </p:txBody>
      </p:sp>
      <p:sp>
        <p:nvSpPr>
          <p:cNvPr id="14" name="Rectangle 13">
            <a:extLst>
              <a:ext uri="{FF2B5EF4-FFF2-40B4-BE49-F238E27FC236}">
                <a16:creationId xmlns:a16="http://schemas.microsoft.com/office/drawing/2014/main" id="{4C3E4523-472A-26AD-96BD-834EF3C61E06}"/>
              </a:ext>
            </a:extLst>
          </p:cNvPr>
          <p:cNvSpPr/>
          <p:nvPr/>
        </p:nvSpPr>
        <p:spPr>
          <a:xfrm>
            <a:off x="3081534" y="1368825"/>
            <a:ext cx="2489117" cy="198742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Value Propositions</a:t>
            </a:r>
          </a:p>
          <a:p>
            <a:pPr marL="171450" marR="0" lvl="0" indent="-171450">
              <a:spcBef>
                <a:spcPts val="0"/>
              </a:spcBef>
              <a:spcAft>
                <a:spcPts val="0"/>
              </a:spcAft>
              <a:buSzPts val="1000"/>
              <a:buFont typeface="Arial" panose="020B0604020202020204" pitchFamily="34" charset="0"/>
              <a:buChar char="•"/>
              <a:tabLst>
                <a:tab pos="457200" algn="l"/>
              </a:tabLst>
            </a:pPr>
            <a:r>
              <a:rPr lang="en-US" sz="1200" dirty="0">
                <a:solidFill>
                  <a:srgbClr val="262626"/>
                </a:solidFill>
                <a:effectLst/>
                <a:latin typeface="Arial" panose="020B0604020202020204" pitchFamily="34" charset="0"/>
                <a:ea typeface="MS Mincho" panose="02020609040205080304" pitchFamily="49" charset="-128"/>
              </a:rPr>
              <a:t>Detailed music information analysis in a single platform</a:t>
            </a:r>
          </a:p>
          <a:p>
            <a:pPr marL="171450" marR="0" lvl="0" indent="-171450">
              <a:spcBef>
                <a:spcPts val="0"/>
              </a:spcBef>
              <a:spcAft>
                <a:spcPts val="0"/>
              </a:spcAft>
              <a:buSzPts val="1000"/>
              <a:buFont typeface="Arial" panose="020B0604020202020204" pitchFamily="34" charset="0"/>
              <a:buChar char="•"/>
              <a:tabLst>
                <a:tab pos="457200" algn="l"/>
              </a:tabLst>
            </a:pPr>
            <a:r>
              <a:rPr lang="en-US" sz="1200" dirty="0">
                <a:solidFill>
                  <a:srgbClr val="262626"/>
                </a:solidFill>
                <a:effectLst/>
                <a:latin typeface="Arial" panose="020B0604020202020204" pitchFamily="34" charset="0"/>
                <a:ea typeface="MS Mincho" panose="02020609040205080304" pitchFamily="49" charset="-128"/>
              </a:rPr>
              <a:t>Enables music creators, learners, and enthusiasts to better understand their music</a:t>
            </a:r>
          </a:p>
          <a:p>
            <a:pPr marL="171450" marR="0" lvl="0" indent="-171450">
              <a:spcBef>
                <a:spcPts val="0"/>
              </a:spcBef>
              <a:spcAft>
                <a:spcPts val="0"/>
              </a:spcAft>
              <a:buSzPts val="1000"/>
              <a:buFont typeface="Arial" panose="020B0604020202020204" pitchFamily="34" charset="0"/>
              <a:buChar char="•"/>
              <a:tabLst>
                <a:tab pos="457200" algn="l"/>
              </a:tabLst>
            </a:pPr>
            <a:r>
              <a:rPr lang="en-US" sz="1200" dirty="0">
                <a:solidFill>
                  <a:srgbClr val="262626"/>
                </a:solidFill>
                <a:effectLst/>
                <a:latin typeface="Arial" panose="020B0604020202020204" pitchFamily="34" charset="0"/>
                <a:ea typeface="MS Mincho" panose="02020609040205080304" pitchFamily="49" charset="-128"/>
              </a:rPr>
              <a:t>Supporting music education and creation with AI technology</a:t>
            </a:r>
            <a:endParaRPr lang="en-US" sz="1200" dirty="0">
              <a:solidFill>
                <a:schemeClr val="tx1"/>
              </a:solidFill>
            </a:endParaRPr>
          </a:p>
        </p:txBody>
      </p:sp>
      <p:sp>
        <p:nvSpPr>
          <p:cNvPr id="16" name="Rectangle 15">
            <a:extLst>
              <a:ext uri="{FF2B5EF4-FFF2-40B4-BE49-F238E27FC236}">
                <a16:creationId xmlns:a16="http://schemas.microsoft.com/office/drawing/2014/main" id="{B780B5B2-FCFE-134F-A43E-92056332321E}"/>
              </a:ext>
            </a:extLst>
          </p:cNvPr>
          <p:cNvSpPr/>
          <p:nvPr/>
        </p:nvSpPr>
        <p:spPr>
          <a:xfrm>
            <a:off x="5825067" y="3682495"/>
            <a:ext cx="2576199" cy="197218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Cost Structure</a:t>
            </a:r>
          </a:p>
          <a:p>
            <a:pPr marL="171450" marR="0" lvl="0" indent="-171450">
              <a:spcBef>
                <a:spcPts val="0"/>
              </a:spcBef>
              <a:spcAft>
                <a:spcPts val="0"/>
              </a:spcAft>
              <a:buSzPts val="1000"/>
              <a:buFont typeface="Arial" panose="020B0604020202020204" pitchFamily="34" charset="0"/>
              <a:buChar char="•"/>
              <a:tabLst>
                <a:tab pos="457200" algn="l"/>
              </a:tabLst>
            </a:pPr>
            <a:r>
              <a:rPr lang="en-US" sz="1200" dirty="0">
                <a:solidFill>
                  <a:srgbClr val="262626"/>
                </a:solidFill>
                <a:effectLst/>
                <a:latin typeface="Arial" panose="020B0604020202020204" pitchFamily="34" charset="0"/>
                <a:ea typeface="Times New Roman" panose="02020603050405020304" pitchFamily="18" charset="0"/>
              </a:rPr>
              <a:t>AI technology development and maintenance costs</a:t>
            </a:r>
          </a:p>
          <a:p>
            <a:pPr marL="171450" marR="0" lvl="0" indent="-171450">
              <a:spcBef>
                <a:spcPts val="0"/>
              </a:spcBef>
              <a:spcAft>
                <a:spcPts val="0"/>
              </a:spcAft>
              <a:buSzPts val="1000"/>
              <a:buFont typeface="Arial" panose="020B0604020202020204" pitchFamily="34" charset="0"/>
              <a:buChar char="•"/>
              <a:tabLst>
                <a:tab pos="457200" algn="l"/>
              </a:tabLst>
            </a:pPr>
            <a:r>
              <a:rPr lang="en-US" sz="1200" dirty="0">
                <a:solidFill>
                  <a:srgbClr val="262626"/>
                </a:solidFill>
                <a:effectLst/>
                <a:latin typeface="Arial" panose="020B0604020202020204" pitchFamily="34" charset="0"/>
                <a:ea typeface="Times New Roman" panose="02020603050405020304" pitchFamily="18" charset="0"/>
              </a:rPr>
              <a:t>Marketing and customer acquisition costs</a:t>
            </a:r>
          </a:p>
          <a:p>
            <a:pPr marL="171450" marR="0" lvl="0" indent="-171450">
              <a:spcBef>
                <a:spcPts val="0"/>
              </a:spcBef>
              <a:spcAft>
                <a:spcPts val="0"/>
              </a:spcAft>
              <a:buSzPts val="1000"/>
              <a:buFont typeface="Arial" panose="020B0604020202020204" pitchFamily="34" charset="0"/>
              <a:buChar char="•"/>
              <a:tabLst>
                <a:tab pos="457200" algn="l"/>
              </a:tabLst>
            </a:pPr>
            <a:r>
              <a:rPr lang="en-US" sz="1200" dirty="0">
                <a:solidFill>
                  <a:srgbClr val="262626"/>
                </a:solidFill>
                <a:effectLst/>
                <a:latin typeface="Arial" panose="020B0604020202020204" pitchFamily="34" charset="0"/>
                <a:ea typeface="Times New Roman" panose="02020603050405020304" pitchFamily="18" charset="0"/>
              </a:rPr>
              <a:t>App store fees</a:t>
            </a:r>
            <a:endParaRPr lang="en-US" sz="1200" dirty="0">
              <a:solidFill>
                <a:schemeClr val="tx1"/>
              </a:solidFill>
            </a:endParaRPr>
          </a:p>
        </p:txBody>
      </p:sp>
      <p:sp>
        <p:nvSpPr>
          <p:cNvPr id="4" name="Rectangle 3">
            <a:extLst>
              <a:ext uri="{FF2B5EF4-FFF2-40B4-BE49-F238E27FC236}">
                <a16:creationId xmlns:a16="http://schemas.microsoft.com/office/drawing/2014/main" id="{750AF960-A458-22CA-2494-CCC3CCD5E5C6}"/>
              </a:ext>
            </a:extLst>
          </p:cNvPr>
          <p:cNvSpPr/>
          <p:nvPr/>
        </p:nvSpPr>
        <p:spPr>
          <a:xfrm>
            <a:off x="386838" y="3682496"/>
            <a:ext cx="2476031" cy="198742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Key Partners</a:t>
            </a:r>
          </a:p>
          <a:p>
            <a:pPr marL="171450" indent="-171450">
              <a:buSzPts val="1000"/>
              <a:buFont typeface="Arial" panose="020B0604020202020204" pitchFamily="34" charset="0"/>
              <a:buChar char="•"/>
              <a:tabLst>
                <a:tab pos="457200" algn="l"/>
              </a:tabLst>
            </a:pPr>
            <a:r>
              <a:rPr lang="en-US" sz="1200" dirty="0">
                <a:solidFill>
                  <a:srgbClr val="262626"/>
                </a:solidFill>
                <a:effectLst/>
                <a:latin typeface="Arial" panose="020B0604020202020204" pitchFamily="34" charset="0"/>
                <a:ea typeface="Times New Roman" panose="02020603050405020304" pitchFamily="18" charset="0"/>
              </a:rPr>
              <a:t>Spotify – Access music data via Spotify API</a:t>
            </a:r>
          </a:p>
          <a:p>
            <a:pPr marL="171450" indent="-171450">
              <a:buSzPts val="1000"/>
              <a:buFont typeface="Arial" panose="020B0604020202020204" pitchFamily="34" charset="0"/>
              <a:buChar char="•"/>
              <a:tabLst>
                <a:tab pos="457200" algn="l"/>
              </a:tabLst>
            </a:pPr>
            <a:r>
              <a:rPr lang="en-US" sz="1200" dirty="0">
                <a:solidFill>
                  <a:srgbClr val="262626"/>
                </a:solidFill>
                <a:latin typeface="Arial" panose="020B0604020202020204" pitchFamily="34" charset="0"/>
                <a:ea typeface="Times New Roman" panose="02020603050405020304" pitchFamily="18" charset="0"/>
              </a:rPr>
              <a:t>Google Play Store and Apple Store for distribution</a:t>
            </a:r>
            <a:endParaRPr lang="en-US" sz="1200" dirty="0">
              <a:solidFill>
                <a:srgbClr val="262626"/>
              </a:solidFill>
              <a:latin typeface="Times New Roman" panose="02020603050405020304" pitchFamily="18" charset="0"/>
              <a:ea typeface="Times New Roman" panose="02020603050405020304" pitchFamily="18" charset="0"/>
            </a:endParaRPr>
          </a:p>
          <a:p>
            <a:pPr marL="171450" indent="-171450">
              <a:buSzPts val="1000"/>
              <a:buFont typeface="Arial" panose="020B0604020202020204" pitchFamily="34" charset="0"/>
              <a:buChar char="•"/>
              <a:tabLst>
                <a:tab pos="457200" algn="l"/>
              </a:tabLst>
            </a:pPr>
            <a:endParaRPr lang="en-US" sz="1200" dirty="0">
              <a:solidFill>
                <a:srgbClr val="262626"/>
              </a:solidFill>
              <a:effectLst/>
              <a:latin typeface="Arial" panose="020B0604020202020204" pitchFamily="34" charset="0"/>
              <a:ea typeface="Times New Roman" panose="02020603050405020304" pitchFamily="18" charset="0"/>
            </a:endParaRPr>
          </a:p>
        </p:txBody>
      </p:sp>
      <p:sp>
        <p:nvSpPr>
          <p:cNvPr id="6" name="Rectangle 5">
            <a:extLst>
              <a:ext uri="{FF2B5EF4-FFF2-40B4-BE49-F238E27FC236}">
                <a16:creationId xmlns:a16="http://schemas.microsoft.com/office/drawing/2014/main" id="{913B04B2-9273-B3B8-2C9E-36911030EBD3}"/>
              </a:ext>
            </a:extLst>
          </p:cNvPr>
          <p:cNvSpPr/>
          <p:nvPr/>
        </p:nvSpPr>
        <p:spPr>
          <a:xfrm>
            <a:off x="5825067" y="1406095"/>
            <a:ext cx="2576198" cy="197218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Customer Segments</a:t>
            </a:r>
          </a:p>
          <a:p>
            <a:pPr marL="171450" marR="0" lvl="0" indent="-171450">
              <a:spcBef>
                <a:spcPts val="0"/>
              </a:spcBef>
              <a:spcAft>
                <a:spcPts val="0"/>
              </a:spcAft>
              <a:buSzPts val="1000"/>
              <a:buFont typeface="Arial" panose="020B0604020202020204" pitchFamily="34" charset="0"/>
              <a:buChar char="•"/>
              <a:tabLst>
                <a:tab pos="457200" algn="l"/>
              </a:tabLst>
            </a:pPr>
            <a:r>
              <a:rPr lang="en-US" sz="1200" dirty="0">
                <a:solidFill>
                  <a:srgbClr val="262626"/>
                </a:solidFill>
                <a:effectLst/>
                <a:latin typeface="Arial" panose="020B0604020202020204" pitchFamily="34" charset="0"/>
                <a:ea typeface="Times New Roman" panose="02020603050405020304" pitchFamily="18" charset="0"/>
              </a:rPr>
              <a:t>Music creators, producers, DJs</a:t>
            </a:r>
          </a:p>
          <a:p>
            <a:pPr marL="171450" marR="0" lvl="0" indent="-171450">
              <a:spcBef>
                <a:spcPts val="0"/>
              </a:spcBef>
              <a:spcAft>
                <a:spcPts val="0"/>
              </a:spcAft>
              <a:buSzPts val="1000"/>
              <a:buFont typeface="Arial" panose="020B0604020202020204" pitchFamily="34" charset="0"/>
              <a:buChar char="•"/>
              <a:tabLst>
                <a:tab pos="457200" algn="l"/>
              </a:tabLst>
            </a:pPr>
            <a:r>
              <a:rPr lang="en-US" sz="1200" dirty="0">
                <a:solidFill>
                  <a:srgbClr val="262626"/>
                </a:solidFill>
                <a:effectLst/>
                <a:latin typeface="Arial" panose="020B0604020202020204" pitchFamily="34" charset="0"/>
                <a:ea typeface="Times New Roman" panose="02020603050405020304" pitchFamily="18" charset="0"/>
              </a:rPr>
              <a:t>Music students and teachers</a:t>
            </a:r>
          </a:p>
          <a:p>
            <a:pPr marL="171450" marR="0" lvl="0" indent="-171450">
              <a:spcBef>
                <a:spcPts val="0"/>
              </a:spcBef>
              <a:spcAft>
                <a:spcPts val="0"/>
              </a:spcAft>
              <a:buSzPts val="1000"/>
              <a:buFont typeface="Arial" panose="020B0604020202020204" pitchFamily="34" charset="0"/>
              <a:buChar char="•"/>
              <a:tabLst>
                <a:tab pos="457200" algn="l"/>
              </a:tabLst>
            </a:pPr>
            <a:r>
              <a:rPr lang="en-US" sz="1200" dirty="0">
                <a:solidFill>
                  <a:srgbClr val="262626"/>
                </a:solidFill>
                <a:effectLst/>
                <a:latin typeface="Arial" panose="020B0604020202020204" pitchFamily="34" charset="0"/>
                <a:ea typeface="Times New Roman" panose="02020603050405020304" pitchFamily="18" charset="0"/>
              </a:rPr>
              <a:t>Music enthusiasts and hobbyists</a:t>
            </a:r>
          </a:p>
          <a:p>
            <a:pPr marL="171450" marR="0" lvl="0" indent="-171450">
              <a:spcBef>
                <a:spcPts val="0"/>
              </a:spcBef>
              <a:spcAft>
                <a:spcPts val="0"/>
              </a:spcAft>
              <a:buSzPts val="1000"/>
              <a:buFont typeface="Arial" panose="020B0604020202020204" pitchFamily="34" charset="0"/>
              <a:buChar char="•"/>
              <a:tabLst>
                <a:tab pos="457200" algn="l"/>
              </a:tabLst>
            </a:pPr>
            <a:r>
              <a:rPr lang="en-US" sz="1200" dirty="0">
                <a:solidFill>
                  <a:srgbClr val="262626"/>
                </a:solidFill>
                <a:effectLst/>
                <a:latin typeface="Arial" panose="020B0604020202020204" pitchFamily="34" charset="0"/>
                <a:ea typeface="Times New Roman" panose="02020603050405020304" pitchFamily="18" charset="0"/>
              </a:rPr>
              <a:t>Platform is a multi-sided, catering to both mass and niche markets</a:t>
            </a:r>
          </a:p>
        </p:txBody>
      </p:sp>
    </p:spTree>
    <p:extLst>
      <p:ext uri="{BB962C8B-B14F-4D97-AF65-F5344CB8AC3E}">
        <p14:creationId xmlns:p14="http://schemas.microsoft.com/office/powerpoint/2010/main" val="70020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nchor="b">
            <a:normAutofit/>
          </a:bodyPr>
          <a:lstStyle/>
          <a:p>
            <a:r>
              <a:rPr lang="en-US" dirty="0"/>
              <a:t>Conclusion</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1701018" cy="365125"/>
          </a:xfrm>
        </p:spPr>
        <p:txBody>
          <a:bodyPr anchor="ctr">
            <a:normAutofit/>
          </a:bodyPr>
          <a:lstStyle/>
          <a:p>
            <a:pPr>
              <a:spcAft>
                <a:spcPts val="600"/>
              </a:spcAft>
            </a:pPr>
            <a:fld id="{0B931EDA-BCF8-BB4B-B4D1-2CFE062FA080}" type="datetime1">
              <a:rPr lang="en-US" smtClean="0"/>
              <a:pPr>
                <a:spcAft>
                  <a:spcPts val="600"/>
                </a:spcAft>
              </a:pPr>
              <a:t>5/18/2023</a:t>
            </a:fld>
            <a:endParaRPr lang="en-US"/>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12</a:t>
            </a:fld>
            <a:endParaRPr lang="en-US"/>
          </a:p>
        </p:txBody>
      </p:sp>
      <p:graphicFrame>
        <p:nvGraphicFramePr>
          <p:cNvPr id="8" name="Table 10">
            <a:extLst>
              <a:ext uri="{FF2B5EF4-FFF2-40B4-BE49-F238E27FC236}">
                <a16:creationId xmlns:a16="http://schemas.microsoft.com/office/drawing/2014/main" id="{1EBA3A75-8D8B-0998-5886-084B8C8F8D05}"/>
              </a:ext>
            </a:extLst>
          </p:cNvPr>
          <p:cNvGraphicFramePr>
            <a:graphicFrameLocks noGrp="1"/>
          </p:cNvGraphicFramePr>
          <p:nvPr>
            <p:extLst>
              <p:ext uri="{D42A27DB-BD31-4B8C-83A1-F6EECF244321}">
                <p14:modId xmlns:p14="http://schemas.microsoft.com/office/powerpoint/2010/main" val="815226813"/>
              </p:ext>
            </p:extLst>
          </p:nvPr>
        </p:nvGraphicFramePr>
        <p:xfrm>
          <a:off x="1167493" y="2467687"/>
          <a:ext cx="9779183" cy="2623689"/>
        </p:xfrm>
        <a:graphic>
          <a:graphicData uri="http://schemas.openxmlformats.org/drawingml/2006/table">
            <a:tbl>
              <a:tblPr firstRow="1" bandRow="1">
                <a:tableStyleId>{3B4B98B0-60AC-42C2-AFA5-B58CD77FA1E5}</a:tableStyleId>
              </a:tblPr>
              <a:tblGrid>
                <a:gridCol w="3319674">
                  <a:extLst>
                    <a:ext uri="{9D8B030D-6E8A-4147-A177-3AD203B41FA5}">
                      <a16:colId xmlns:a16="http://schemas.microsoft.com/office/drawing/2014/main" val="1840408136"/>
                    </a:ext>
                  </a:extLst>
                </a:gridCol>
                <a:gridCol w="3199782">
                  <a:extLst>
                    <a:ext uri="{9D8B030D-6E8A-4147-A177-3AD203B41FA5}">
                      <a16:colId xmlns:a16="http://schemas.microsoft.com/office/drawing/2014/main" val="2123190600"/>
                    </a:ext>
                  </a:extLst>
                </a:gridCol>
                <a:gridCol w="3259727">
                  <a:extLst>
                    <a:ext uri="{9D8B030D-6E8A-4147-A177-3AD203B41FA5}">
                      <a16:colId xmlns:a16="http://schemas.microsoft.com/office/drawing/2014/main" val="3543552395"/>
                    </a:ext>
                  </a:extLst>
                </a:gridCol>
              </a:tblGrid>
              <a:tr h="3496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New Skills</a:t>
                      </a:r>
                    </a:p>
                  </a:txBody>
                  <a:tcPr marL="79468" marR="79468" marT="39734" marB="3973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Existing Skills</a:t>
                      </a:r>
                    </a:p>
                  </a:txBody>
                  <a:tcPr marL="79468" marR="79468" marT="39734" marB="39734"/>
                </a:tc>
                <a:tc>
                  <a:txBody>
                    <a:bodyPr/>
                    <a:lstStyle/>
                    <a:p>
                      <a:r>
                        <a:rPr lang="en-US" sz="1600"/>
                        <a:t>Challenges</a:t>
                      </a:r>
                      <a:endParaRPr lang="en-US" sz="1600" b="1"/>
                    </a:p>
                  </a:txBody>
                  <a:tcPr marL="79468" marR="79468" marT="39734" marB="39734"/>
                </a:tc>
                <a:extLst>
                  <a:ext uri="{0D108BD9-81ED-4DB2-BD59-A6C34878D82A}">
                    <a16:rowId xmlns:a16="http://schemas.microsoft.com/office/drawing/2014/main" val="69867604"/>
                  </a:ext>
                </a:extLst>
              </a:tr>
              <a:tr h="2256902">
                <a:tc>
                  <a:txBody>
                    <a:bodyPr/>
                    <a:lstStyle/>
                    <a:p>
                      <a:pPr marL="342900" indent="-342900">
                        <a:buFont typeface="Arial" panose="020B0604020202020204" pitchFamily="34" charset="0"/>
                        <a:buChar char="•"/>
                      </a:pPr>
                      <a:r>
                        <a:rPr lang="en-US" sz="1600" dirty="0"/>
                        <a:t>Proficiency in preprocessing audio datasets for CNN.</a:t>
                      </a:r>
                    </a:p>
                    <a:p>
                      <a:pPr marL="342900" indent="-342900">
                        <a:buFont typeface="Arial" panose="020B0604020202020204" pitchFamily="34" charset="0"/>
                        <a:buChar char="•"/>
                      </a:pPr>
                      <a:r>
                        <a:rPr lang="en-US" sz="1600" dirty="0"/>
                        <a:t>Working with Deep Learning Algorithms like CNN.</a:t>
                      </a:r>
                    </a:p>
                    <a:p>
                      <a:pPr marL="342900" indent="-342900">
                        <a:buFont typeface="Arial" panose="020B0604020202020204" pitchFamily="34" charset="0"/>
                        <a:buChar char="•"/>
                      </a:pPr>
                      <a:r>
                        <a:rPr lang="en-US" sz="1600" dirty="0"/>
                        <a:t>Mobile App development using flutter.</a:t>
                      </a:r>
                    </a:p>
                    <a:p>
                      <a:pPr marL="342900" indent="-342900">
                        <a:buFont typeface="Arial" panose="020B0604020202020204" pitchFamily="34" charset="0"/>
                        <a:buChar char="•"/>
                      </a:pPr>
                      <a:r>
                        <a:rPr lang="en-US" sz="1600" dirty="0"/>
                        <a:t>Flask API</a:t>
                      </a:r>
                    </a:p>
                    <a:p>
                      <a:pPr marL="342900" indent="-342900">
                        <a:buFont typeface="Arial" panose="020B0604020202020204" pitchFamily="34" charset="0"/>
                        <a:buChar char="•"/>
                      </a:pPr>
                      <a:r>
                        <a:rPr lang="en-US" sz="1600" dirty="0"/>
                        <a:t>Firebase</a:t>
                      </a:r>
                    </a:p>
                    <a:p>
                      <a:endParaRPr lang="en-US" sz="1600" dirty="0"/>
                    </a:p>
                  </a:txBody>
                  <a:tcPr marL="79468" marR="79468" marT="39734" marB="39734"/>
                </a:tc>
                <a:tc>
                  <a:txBody>
                    <a:bodyPr/>
                    <a:lstStyle/>
                    <a:p>
                      <a:pPr marL="342900" indent="-342900">
                        <a:buFont typeface="Arial" panose="020B0604020202020204" pitchFamily="34" charset="0"/>
                        <a:buChar char="•"/>
                      </a:pPr>
                      <a:r>
                        <a:rPr lang="en-US" sz="1600" dirty="0"/>
                        <a:t>Data preprocessing and manipulation.</a:t>
                      </a:r>
                    </a:p>
                    <a:p>
                      <a:pPr marL="342900" indent="-342900">
                        <a:buFont typeface="Arial" panose="020B0604020202020204" pitchFamily="34" charset="0"/>
                        <a:buChar char="•"/>
                      </a:pPr>
                      <a:r>
                        <a:rPr lang="en-US" sz="1600" dirty="0"/>
                        <a:t>Machine Learning Algorithms.</a:t>
                      </a:r>
                    </a:p>
                    <a:p>
                      <a:pPr marL="342900" indent="-342900">
                        <a:buFont typeface="Arial" panose="020B0604020202020204" pitchFamily="34" charset="0"/>
                        <a:buChar char="•"/>
                      </a:pPr>
                      <a:r>
                        <a:rPr lang="en-US" sz="1600" dirty="0"/>
                        <a:t>Python.</a:t>
                      </a:r>
                    </a:p>
                    <a:p>
                      <a:pPr marL="342900" indent="-342900">
                        <a:buFont typeface="Arial" panose="020B0604020202020204" pitchFamily="34" charset="0"/>
                        <a:buChar char="•"/>
                      </a:pPr>
                      <a:r>
                        <a:rPr lang="en-US" sz="1600" dirty="0"/>
                        <a:t>Model evaluation.</a:t>
                      </a:r>
                    </a:p>
                    <a:p>
                      <a:pPr marL="342900" indent="-342900">
                        <a:buFont typeface="Arial" panose="020B0604020202020204" pitchFamily="34" charset="0"/>
                        <a:buChar char="•"/>
                      </a:pPr>
                      <a:r>
                        <a:rPr lang="en-US" sz="1600" dirty="0"/>
                        <a:t>Version control using GitHub</a:t>
                      </a:r>
                    </a:p>
                    <a:p>
                      <a:endParaRPr lang="en-US" sz="1600" dirty="0"/>
                    </a:p>
                  </a:txBody>
                  <a:tcPr marL="79468" marR="79468" marT="39734" marB="39734"/>
                </a:tc>
                <a:tc>
                  <a:txBody>
                    <a:bodyPr/>
                    <a:lstStyle/>
                    <a:p>
                      <a:pPr marL="285750" indent="-285750">
                        <a:buFont typeface="Arial" panose="020B0604020202020204" pitchFamily="34" charset="0"/>
                        <a:buChar char="•"/>
                      </a:pPr>
                      <a:r>
                        <a:rPr lang="en-US" sz="1600" dirty="0"/>
                        <a:t>Steep learning curve VS limited time</a:t>
                      </a:r>
                    </a:p>
                    <a:p>
                      <a:pPr marL="285750" indent="-285750">
                        <a:buFont typeface="Arial" panose="020B0604020202020204" pitchFamily="34" charset="0"/>
                        <a:buChar char="•"/>
                      </a:pPr>
                      <a:r>
                        <a:rPr lang="en-US" sz="1600" dirty="0"/>
                        <a:t>Issues with datasets</a:t>
                      </a:r>
                    </a:p>
                    <a:p>
                      <a:pPr marL="285750" indent="-285750">
                        <a:buFont typeface="Arial" panose="020B0604020202020204" pitchFamily="34" charset="0"/>
                        <a:buChar char="•"/>
                      </a:pPr>
                      <a:r>
                        <a:rPr lang="en-US" sz="1600" dirty="0"/>
                        <a:t>Balancing accuracy and speed of ML Models.</a:t>
                      </a:r>
                    </a:p>
                    <a:p>
                      <a:pPr marL="285750" indent="-285750">
                        <a:buFont typeface="Arial" panose="020B0604020202020204" pitchFamily="34" charset="0"/>
                        <a:buChar char="•"/>
                      </a:pPr>
                      <a:r>
                        <a:rPr lang="en-US" sz="1600" dirty="0"/>
                        <a:t>Hardware requirements</a:t>
                      </a:r>
                    </a:p>
                    <a:p>
                      <a:pPr marL="285750" indent="-285750">
                        <a:buFont typeface="Arial" panose="020B0604020202020204" pitchFamily="34" charset="0"/>
                        <a:buChar char="•"/>
                      </a:pPr>
                      <a:r>
                        <a:rPr lang="en-US" sz="1600" dirty="0"/>
                        <a:t>New tools and technologies</a:t>
                      </a:r>
                    </a:p>
                  </a:txBody>
                  <a:tcPr marL="79468" marR="79468" marT="39734" marB="39734"/>
                </a:tc>
                <a:extLst>
                  <a:ext uri="{0D108BD9-81ED-4DB2-BD59-A6C34878D82A}">
                    <a16:rowId xmlns:a16="http://schemas.microsoft.com/office/drawing/2014/main" val="506019643"/>
                  </a:ext>
                </a:extLst>
              </a:tr>
            </a:tbl>
          </a:graphicData>
        </a:graphic>
      </p:graphicFrame>
    </p:spTree>
    <p:extLst>
      <p:ext uri="{BB962C8B-B14F-4D97-AF65-F5344CB8AC3E}">
        <p14:creationId xmlns:p14="http://schemas.microsoft.com/office/powerpoint/2010/main" val="25631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561781" y="116937"/>
            <a:ext cx="8401624" cy="916605"/>
          </a:xfrm>
        </p:spPr>
        <p:txBody>
          <a:bodyPr/>
          <a:lstStyle/>
          <a:p>
            <a:r>
              <a:rPr lang="en-US" dirty="0"/>
              <a:t>Individual Contribution</a:t>
            </a:r>
          </a:p>
        </p:txBody>
      </p:sp>
      <p:pic>
        <p:nvPicPr>
          <p:cNvPr id="9" name="Picture Placeholder 8" descr="A person in a white shirt&#10;&#10;Description automatically generated with medium confidence">
            <a:extLst>
              <a:ext uri="{FF2B5EF4-FFF2-40B4-BE49-F238E27FC236}">
                <a16:creationId xmlns:a16="http://schemas.microsoft.com/office/drawing/2014/main" id="{DCF535FD-4CC1-3BF8-75DA-655A2DFC8D53}"/>
              </a:ext>
            </a:extLst>
          </p:cNvPr>
          <p:cNvPicPr>
            <a:picLocks noGrp="1" noChangeAspect="1"/>
          </p:cNvPicPr>
          <p:nvPr>
            <p:ph type="pic" sz="quarter" idx="13"/>
          </p:nvPr>
        </p:nvPicPr>
        <p:blipFill>
          <a:blip r:embed="rId2"/>
          <a:srcRect t="3354" b="3354"/>
          <a:stretch>
            <a:fillRect/>
          </a:stretch>
        </p:blipFill>
        <p:spPr>
          <a:xfrm>
            <a:off x="750429" y="1474702"/>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46" y="1474702"/>
            <a:ext cx="2281237" cy="216477"/>
          </a:xfrm>
        </p:spPr>
        <p:txBody>
          <a:bodyPr/>
          <a:lstStyle/>
          <a:p>
            <a:r>
              <a:rPr lang="en-US" dirty="0"/>
              <a:t>Sathila Samarasinghe</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45" y="1807270"/>
            <a:ext cx="2793887" cy="1937623"/>
          </a:xfrm>
        </p:spPr>
        <p:txBody>
          <a:bodyPr/>
          <a:lstStyle/>
          <a:p>
            <a:r>
              <a:rPr lang="en-US" dirty="0"/>
              <a:t>Audio feature extraction and preprocessing for music genre classification.</a:t>
            </a:r>
          </a:p>
          <a:p>
            <a:r>
              <a:rPr lang="en-US" dirty="0"/>
              <a:t>User input preprocessing and prediction of music genre classification</a:t>
            </a:r>
          </a:p>
          <a:p>
            <a:r>
              <a:rPr lang="en-US" dirty="0"/>
              <a:t>Accuracy testing for music genre classification </a:t>
            </a:r>
          </a:p>
          <a:p>
            <a:r>
              <a:rPr lang="en-US" dirty="0"/>
              <a:t>Daily music fact generator</a:t>
            </a:r>
          </a:p>
        </p:txBody>
      </p:sp>
      <p:pic>
        <p:nvPicPr>
          <p:cNvPr id="13" name="Picture Placeholder 12" descr="A person with a beard smiling&#10;&#10;Description automatically generated with low confidence">
            <a:extLst>
              <a:ext uri="{FF2B5EF4-FFF2-40B4-BE49-F238E27FC236}">
                <a16:creationId xmlns:a16="http://schemas.microsoft.com/office/drawing/2014/main" id="{D6D50D30-6DC8-9864-566B-81E68E25132D}"/>
              </a:ext>
            </a:extLst>
          </p:cNvPr>
          <p:cNvPicPr>
            <a:picLocks noGrp="1" noChangeAspect="1"/>
          </p:cNvPicPr>
          <p:nvPr>
            <p:ph type="pic" sz="quarter" idx="14"/>
          </p:nvPr>
        </p:nvPicPr>
        <p:blipFill>
          <a:blip r:embed="rId3"/>
          <a:srcRect t="9798" b="9798"/>
          <a:stretch>
            <a:fillRect/>
          </a:stretch>
        </p:blipFill>
        <p:spPr>
          <a:xfrm>
            <a:off x="5108461" y="1484486"/>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504785" y="1479764"/>
            <a:ext cx="2281237" cy="211415"/>
          </a:xfrm>
        </p:spPr>
        <p:txBody>
          <a:bodyPr/>
          <a:lstStyle/>
          <a:p>
            <a:r>
              <a:rPr lang="en-US" dirty="0"/>
              <a:t>Ishan Fernando</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509506" y="1786489"/>
            <a:ext cx="3345113" cy="2526274"/>
          </a:xfrm>
        </p:spPr>
        <p:txBody>
          <a:bodyPr/>
          <a:lstStyle/>
          <a:p>
            <a:r>
              <a:rPr lang="en-US" dirty="0"/>
              <a:t>Preprocessing data for major minor chord prediction.</a:t>
            </a:r>
          </a:p>
          <a:p>
            <a:r>
              <a:rPr lang="en-US" dirty="0"/>
              <a:t>UI designing</a:t>
            </a:r>
          </a:p>
          <a:p>
            <a:r>
              <a:rPr lang="en-US" dirty="0"/>
              <a:t>Login page, authentication, and security</a:t>
            </a:r>
          </a:p>
          <a:p>
            <a:r>
              <a:rPr lang="en-US" dirty="0"/>
              <a:t>Integration of frontend and backend using Flask.</a:t>
            </a:r>
          </a:p>
          <a:p>
            <a:r>
              <a:rPr lang="en-US" dirty="0"/>
              <a:t>Integration of Firebase to collect user information.</a:t>
            </a:r>
          </a:p>
          <a:p>
            <a:r>
              <a:rPr lang="en-US" dirty="0"/>
              <a:t>Random avatar image to the profile based on gender.</a:t>
            </a:r>
          </a:p>
        </p:txBody>
      </p:sp>
      <p:pic>
        <p:nvPicPr>
          <p:cNvPr id="21" name="Picture Placeholder 20" descr="A person with a mustache&#10;&#10;Description automatically generated with medium confidence">
            <a:extLst>
              <a:ext uri="{FF2B5EF4-FFF2-40B4-BE49-F238E27FC236}">
                <a16:creationId xmlns:a16="http://schemas.microsoft.com/office/drawing/2014/main" id="{325FD353-EB51-372C-A276-5612866D6980}"/>
              </a:ext>
            </a:extLst>
          </p:cNvPr>
          <p:cNvPicPr>
            <a:picLocks noGrp="1" noChangeAspect="1"/>
          </p:cNvPicPr>
          <p:nvPr>
            <p:ph type="pic" sz="quarter" idx="15"/>
          </p:nvPr>
        </p:nvPicPr>
        <p:blipFill>
          <a:blip r:embed="rId4"/>
          <a:srcRect t="9102" b="9102"/>
          <a:stretch>
            <a:fillRect/>
          </a:stretch>
        </p:blipFill>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47" y="4159381"/>
            <a:ext cx="2281237" cy="347662"/>
          </a:xfrm>
        </p:spPr>
        <p:txBody>
          <a:bodyPr/>
          <a:lstStyle/>
          <a:p>
            <a:r>
              <a:rPr lang="en-US" dirty="0" err="1"/>
              <a:t>Thareen</a:t>
            </a:r>
            <a:r>
              <a:rPr lang="en-US" dirty="0"/>
              <a:t> </a:t>
            </a:r>
            <a:r>
              <a:rPr lang="en-US" dirty="0" err="1"/>
              <a:t>Withanage</a:t>
            </a:r>
            <a:endParaRPr lang="en-US" dirty="0"/>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46" y="4623134"/>
            <a:ext cx="2924617" cy="1733215"/>
          </a:xfrm>
        </p:spPr>
        <p:txBody>
          <a:bodyPr/>
          <a:lstStyle/>
          <a:p>
            <a:r>
              <a:rPr lang="en-US" dirty="0"/>
              <a:t>Preprocessing data for instruments classification</a:t>
            </a:r>
          </a:p>
          <a:p>
            <a:r>
              <a:rPr lang="en-US" dirty="0"/>
              <a:t>KNN model for instrument classification.</a:t>
            </a:r>
          </a:p>
          <a:p>
            <a:r>
              <a:rPr lang="en-US" dirty="0"/>
              <a:t>Accuracy testing for chord prediction.</a:t>
            </a:r>
          </a:p>
          <a:p>
            <a:r>
              <a:rPr lang="en-US" dirty="0"/>
              <a:t>Accuracy testing for instrument prediction</a:t>
            </a:r>
          </a:p>
        </p:txBody>
      </p:sp>
      <p:pic>
        <p:nvPicPr>
          <p:cNvPr id="17" name="Picture Placeholder 16" descr="A person with a beard and mustache&#10;&#10;Description automatically generated with low confidence">
            <a:extLst>
              <a:ext uri="{FF2B5EF4-FFF2-40B4-BE49-F238E27FC236}">
                <a16:creationId xmlns:a16="http://schemas.microsoft.com/office/drawing/2014/main" id="{57B7B7F5-10F1-28A2-3D6B-94FD9FB36FFE}"/>
              </a:ext>
            </a:extLst>
          </p:cNvPr>
          <p:cNvPicPr>
            <a:picLocks noGrp="1" noChangeAspect="1"/>
          </p:cNvPicPr>
          <p:nvPr>
            <p:ph type="pic" sz="quarter" idx="16"/>
          </p:nvPr>
        </p:nvPicPr>
        <p:blipFill>
          <a:blip r:embed="rId5"/>
          <a:srcRect t="12857" b="12857"/>
          <a:stretch>
            <a:fillRect/>
          </a:stretch>
        </p:blipFill>
        <p:spPr>
          <a:xfrm>
            <a:off x="5108461" y="4288499"/>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504784" y="4283418"/>
            <a:ext cx="2281237" cy="213952"/>
          </a:xfrm>
        </p:spPr>
        <p:txBody>
          <a:bodyPr/>
          <a:lstStyle/>
          <a:p>
            <a:r>
              <a:rPr lang="en-US" dirty="0" err="1"/>
              <a:t>Rikzy</a:t>
            </a:r>
            <a:r>
              <a:rPr lang="en-US" dirty="0"/>
              <a:t> </a:t>
            </a:r>
            <a:r>
              <a:rPr lang="en-US" dirty="0" err="1"/>
              <a:t>Jezuli</a:t>
            </a:r>
            <a:endParaRPr lang="en-US" dirty="0"/>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504784" y="4704163"/>
            <a:ext cx="3227691" cy="1467579"/>
          </a:xfrm>
        </p:spPr>
        <p:txBody>
          <a:bodyPr/>
          <a:lstStyle/>
          <a:p>
            <a:r>
              <a:rPr lang="en-US" dirty="0"/>
              <a:t>CNN model for music genre classification.</a:t>
            </a:r>
          </a:p>
          <a:p>
            <a:r>
              <a:rPr lang="en-US" dirty="0"/>
              <a:t>Music Recommendation Engine from Spotify API</a:t>
            </a:r>
          </a:p>
          <a:p>
            <a:r>
              <a:rPr lang="en-US" dirty="0"/>
              <a:t>User feedback page to improve music recommender and predicted results.</a:t>
            </a:r>
          </a:p>
          <a:p>
            <a:r>
              <a:rPr lang="en-US" dirty="0"/>
              <a:t>Documentation.</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p:txBody>
          <a:bodyPr/>
          <a:lstStyle/>
          <a:p>
            <a:fld id="{F742F39E-1B75-804F-BDAE-BCC03958AB94}" type="datetime1">
              <a:rPr lang="en-US" smtClean="0"/>
              <a:pPr/>
              <a:t>5/18/2023</a:t>
            </a:fld>
            <a:endParaRPr lang="en-US" dirty="0"/>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843027" y="410496"/>
            <a:ext cx="9779183" cy="1325563"/>
          </a:xfrm>
        </p:spPr>
        <p:txBody>
          <a:bodyPr anchor="b">
            <a:normAutofit/>
          </a:bodyPr>
          <a:lstStyle/>
          <a:p>
            <a:r>
              <a:rPr lang="en-US" dirty="0"/>
              <a:t>Summary</a:t>
            </a:r>
          </a:p>
        </p:txBody>
      </p:sp>
      <p:sp>
        <p:nvSpPr>
          <p:cNvPr id="7" name="Text Placeholder 2">
            <a:extLst>
              <a:ext uri="{FF2B5EF4-FFF2-40B4-BE49-F238E27FC236}">
                <a16:creationId xmlns:a16="http://schemas.microsoft.com/office/drawing/2014/main" id="{FE586CC5-D3F4-DE61-94D8-CEB1AB6B568C}"/>
              </a:ext>
            </a:extLst>
          </p:cNvPr>
          <p:cNvSpPr>
            <a:spLocks noGrp="1"/>
          </p:cNvSpPr>
          <p:nvPr>
            <p:ph type="body" idx="1"/>
          </p:nvPr>
        </p:nvSpPr>
        <p:spPr>
          <a:xfrm>
            <a:off x="843028" y="2486019"/>
            <a:ext cx="9779183" cy="3436483"/>
          </a:xfrm>
        </p:spPr>
        <p:txBody>
          <a:bodyPr/>
          <a:lstStyle/>
          <a:p>
            <a:pPr algn="just"/>
            <a:r>
              <a:rPr lang="en-US" dirty="0"/>
              <a:t>Our project aims to classify music audio tracks according to three components which are music genres, instrument type and major/minor. We have mentioned the design, implementation process and steps taken to create the models. Additionally, we have described the limitations, future enhancements and acknowledged the individual contributions made by our each member of the team to make this project a success.</a:t>
            </a:r>
          </a:p>
        </p:txBody>
      </p:sp>
      <p:sp>
        <p:nvSpPr>
          <p:cNvPr id="9" name="Date Placeholder 3">
            <a:extLst>
              <a:ext uri="{FF2B5EF4-FFF2-40B4-BE49-F238E27FC236}">
                <a16:creationId xmlns:a16="http://schemas.microsoft.com/office/drawing/2014/main" id="{9D3A0815-4938-6F46-F84B-34F3BCC281FD}"/>
              </a:ext>
            </a:extLst>
          </p:cNvPr>
          <p:cNvSpPr>
            <a:spLocks noGrp="1"/>
          </p:cNvSpPr>
          <p:nvPr>
            <p:ph type="dt" sz="half" idx="10"/>
          </p:nvPr>
        </p:nvSpPr>
        <p:spPr>
          <a:xfrm>
            <a:off x="381000" y="6356350"/>
            <a:ext cx="2743200" cy="365125"/>
          </a:xfrm>
        </p:spPr>
        <p:txBody>
          <a:bodyPr/>
          <a:lstStyle/>
          <a:p>
            <a:pPr>
              <a:spcAft>
                <a:spcPts val="600"/>
              </a:spcAft>
            </a:pPr>
            <a:fld id="{F5592931-05C6-8543-8B6E-A8BD29BD5C2B}" type="datetime1">
              <a:rPr lang="en-US" smtClean="0"/>
              <a:pPr>
                <a:spcAft>
                  <a:spcPts val="600"/>
                </a:spcAft>
              </a:pPr>
              <a:t>5/18/2023</a:t>
            </a:fld>
            <a:endParaRPr lang="en-US"/>
          </a:p>
        </p:txBody>
      </p:sp>
      <p:sp>
        <p:nvSpPr>
          <p:cNvPr id="13" name="Slide Number Placeholder 5">
            <a:extLst>
              <a:ext uri="{FF2B5EF4-FFF2-40B4-BE49-F238E27FC236}">
                <a16:creationId xmlns:a16="http://schemas.microsoft.com/office/drawing/2014/main" id="{96F1BBBC-8921-4704-BADD-6D0F097FDF8C}"/>
              </a:ext>
            </a:extLst>
          </p:cNvPr>
          <p:cNvSpPr>
            <a:spLocks noGrp="1"/>
          </p:cNvSpPr>
          <p:nvPr>
            <p:ph type="sldNum" sz="quarter" idx="12"/>
          </p:nvPr>
        </p:nvSpPr>
        <p:spPr>
          <a:xfrm>
            <a:off x="10206318" y="6356350"/>
            <a:ext cx="1604682" cy="365125"/>
          </a:xfrm>
        </p:spPr>
        <p:txBody>
          <a:bodyPr/>
          <a:lstStyle/>
          <a:p>
            <a:pPr>
              <a:spcAft>
                <a:spcPts val="600"/>
              </a:spcAft>
            </a:pPr>
            <a:fld id="{294A09A9-5501-47C1-A89A-A340965A2BE2}" type="slidenum">
              <a:rPr lang="en-US" smtClean="0"/>
              <a:pPr>
                <a:spcAft>
                  <a:spcPts val="600"/>
                </a:spcAft>
              </a:pPr>
              <a:t>14</a:t>
            </a:fld>
            <a:endParaRPr lang="en-US"/>
          </a:p>
        </p:txBody>
      </p:sp>
    </p:spTree>
    <p:extLst>
      <p:ext uri="{BB962C8B-B14F-4D97-AF65-F5344CB8AC3E}">
        <p14:creationId xmlns:p14="http://schemas.microsoft.com/office/powerpoint/2010/main" val="926184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772546" cy="2387600"/>
          </a:xfrm>
        </p:spPr>
        <p:txBody>
          <a:bodyPr/>
          <a:lstStyle/>
          <a:p>
            <a:r>
              <a:rPr lang="en-US" dirty="0"/>
              <a:t>Demonstration</a:t>
            </a:r>
          </a:p>
        </p:txBody>
      </p:sp>
    </p:spTree>
    <p:extLst>
      <p:ext uri="{BB962C8B-B14F-4D97-AF65-F5344CB8AC3E}">
        <p14:creationId xmlns:p14="http://schemas.microsoft.com/office/powerpoint/2010/main" val="2560566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31509" y="386120"/>
            <a:ext cx="8241981" cy="791497"/>
          </a:xfrm>
        </p:spPr>
        <p:txBody>
          <a:bodyPr anchor="b">
            <a:normAutofit/>
          </a:bodyPr>
          <a:lstStyle/>
          <a:p>
            <a:r>
              <a:rPr lang="en-US" dirty="0"/>
              <a:t>Agenda</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1701018" cy="365125"/>
          </a:xfrm>
        </p:spPr>
        <p:txBody>
          <a:bodyPr anchor="ctr">
            <a:normAutofit/>
          </a:bodyPr>
          <a:lstStyle/>
          <a:p>
            <a:pPr>
              <a:spcAft>
                <a:spcPts val="600"/>
              </a:spcAft>
            </a:pPr>
            <a:fld id="{495D8227-9DE4-4D42-8C1B-E10C828BC634}" type="datetime1">
              <a:rPr lang="en-US" smtClean="0"/>
              <a:pPr>
                <a:spcAft>
                  <a:spcPts val="600"/>
                </a:spcAft>
              </a:pPr>
              <a:t>5/18/2023</a:t>
            </a:fld>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a:t>
            </a:fld>
            <a:endParaRPr lang="en-US"/>
          </a:p>
        </p:txBody>
      </p:sp>
      <p:graphicFrame>
        <p:nvGraphicFramePr>
          <p:cNvPr id="8" name="Content Placeholder 2">
            <a:extLst>
              <a:ext uri="{FF2B5EF4-FFF2-40B4-BE49-F238E27FC236}">
                <a16:creationId xmlns:a16="http://schemas.microsoft.com/office/drawing/2014/main" id="{BCF1D57A-BD24-02D8-E8AE-F17FF7F43E4C}"/>
              </a:ext>
            </a:extLst>
          </p:cNvPr>
          <p:cNvGraphicFramePr>
            <a:graphicFrameLocks noGrp="1"/>
          </p:cNvGraphicFramePr>
          <p:nvPr>
            <p:ph idx="1"/>
            <p:extLst>
              <p:ext uri="{D42A27DB-BD31-4B8C-83A1-F6EECF244321}">
                <p14:modId xmlns:p14="http://schemas.microsoft.com/office/powerpoint/2010/main" val="2960490255"/>
              </p:ext>
            </p:extLst>
          </p:nvPr>
        </p:nvGraphicFramePr>
        <p:xfrm>
          <a:off x="1167489" y="1268361"/>
          <a:ext cx="10395245" cy="4601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2617"/>
            <a:ext cx="9779183" cy="1325563"/>
          </a:xfrm>
        </p:spPr>
        <p:txBody>
          <a:bodyPr anchor="b">
            <a:normAutofit/>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3" y="2017467"/>
            <a:ext cx="9779182" cy="3366815"/>
          </a:xfrm>
        </p:spPr>
        <p:txBody>
          <a:bodyPr vert="horz" lIns="91440" tIns="45720" rIns="91440" bIns="45720" rtlCol="0">
            <a:normAutofit/>
          </a:bodyPr>
          <a:lstStyle/>
          <a:p>
            <a:pPr algn="just"/>
            <a:r>
              <a:rPr lang="en-US" sz="2200" dirty="0"/>
              <a:t>Ordinary music listeners do not have the ability or the training to identify most of the hidden details in a music track such as the genre, the musical instruments used, music chords, and more which limits their ability to find similar music tracks they might enjoy.</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2743200" cy="365125"/>
          </a:xfrm>
        </p:spPr>
        <p:txBody>
          <a:bodyPr anchor="ctr">
            <a:normAutofit/>
          </a:bodyPr>
          <a:lstStyle/>
          <a:p>
            <a:pPr>
              <a:spcAft>
                <a:spcPts val="600"/>
              </a:spcAft>
            </a:pPr>
            <a:fld id="{E1707CF3-9BC4-A745-ACDA-A73543D800FE}" type="datetime1">
              <a:rPr lang="en-US" smtClean="0"/>
              <a:pPr>
                <a:spcAft>
                  <a:spcPts val="600"/>
                </a:spcAft>
              </a:pPr>
              <a:t>5/18/2023</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pic>
        <p:nvPicPr>
          <p:cNvPr id="7" name="Picture 6" descr="Close up of song composition">
            <a:extLst>
              <a:ext uri="{FF2B5EF4-FFF2-40B4-BE49-F238E27FC236}">
                <a16:creationId xmlns:a16="http://schemas.microsoft.com/office/drawing/2014/main" id="{A8BCBE8B-49CE-2C63-02DA-93DA81CD823D}"/>
              </a:ext>
            </a:extLst>
          </p:cNvPr>
          <p:cNvPicPr>
            <a:picLocks noChangeAspect="1"/>
          </p:cNvPicPr>
          <p:nvPr/>
        </p:nvPicPr>
        <p:blipFill rotWithShape="1">
          <a:blip r:embed="rId2"/>
          <a:srcRect l="4062" r="10598" b="3"/>
          <a:stretch/>
        </p:blipFill>
        <p:spPr>
          <a:xfrm>
            <a:off x="4038600" y="3795251"/>
            <a:ext cx="3441290" cy="2172929"/>
          </a:xfrm>
          <a:prstGeom prst="rect">
            <a:avLst/>
          </a:prstGeom>
          <a:noFill/>
        </p:spPr>
      </p:pic>
    </p:spTree>
    <p:extLst>
      <p:ext uri="{BB962C8B-B14F-4D97-AF65-F5344CB8AC3E}">
        <p14:creationId xmlns:p14="http://schemas.microsoft.com/office/powerpoint/2010/main" val="2716270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381000"/>
            <a:ext cx="9779183" cy="1325563"/>
          </a:xfrm>
        </p:spPr>
        <p:txBody>
          <a:bodyPr anchor="b">
            <a:normAutofit/>
          </a:bodyPr>
          <a:lstStyle/>
          <a:p>
            <a:r>
              <a:rPr lang="en-US" dirty="0"/>
              <a:t>Research Gap</a:t>
            </a:r>
          </a:p>
        </p:txBody>
      </p:sp>
      <p:sp>
        <p:nvSpPr>
          <p:cNvPr id="9" name="Date Placeholder 3">
            <a:extLst>
              <a:ext uri="{FF2B5EF4-FFF2-40B4-BE49-F238E27FC236}">
                <a16:creationId xmlns:a16="http://schemas.microsoft.com/office/drawing/2014/main" id="{F29A4613-6DA6-8148-E232-810475959FE4}"/>
              </a:ext>
            </a:extLst>
          </p:cNvPr>
          <p:cNvSpPr>
            <a:spLocks noGrp="1"/>
          </p:cNvSpPr>
          <p:nvPr>
            <p:ph type="dt" sz="half" idx="2"/>
          </p:nvPr>
        </p:nvSpPr>
        <p:spPr>
          <a:xfrm>
            <a:off x="381000" y="6356350"/>
            <a:ext cx="1701018" cy="365125"/>
          </a:xfrm>
        </p:spPr>
        <p:txBody>
          <a:bodyPr anchor="ctr">
            <a:normAutofit/>
          </a:bodyPr>
          <a:lstStyle/>
          <a:p>
            <a:pPr>
              <a:spcAft>
                <a:spcPts val="600"/>
              </a:spcAft>
            </a:pPr>
            <a:fld id="{5F02DCD1-2C6B-F948-9F72-3BB0CF3D512E}" type="datetime1">
              <a:rPr lang="en-US" smtClean="0"/>
              <a:pPr>
                <a:spcAft>
                  <a:spcPts val="600"/>
                </a:spcAft>
              </a:pPr>
              <a:t>5/18/2023</a:t>
            </a:fld>
            <a:endParaRPr lang="en-US"/>
          </a:p>
        </p:txBody>
      </p:sp>
      <p:sp>
        <p:nvSpPr>
          <p:cNvPr id="13" name="Slide Number Placeholder 5">
            <a:extLst>
              <a:ext uri="{FF2B5EF4-FFF2-40B4-BE49-F238E27FC236}">
                <a16:creationId xmlns:a16="http://schemas.microsoft.com/office/drawing/2014/main" id="{0DA0D606-FC1D-2206-EE07-6BC341345C44}"/>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4</a:t>
            </a:fld>
            <a:endParaRPr lang="en-US"/>
          </a:p>
        </p:txBody>
      </p:sp>
      <p:graphicFrame>
        <p:nvGraphicFramePr>
          <p:cNvPr id="15" name="Text Placeholder 3">
            <a:extLst>
              <a:ext uri="{FF2B5EF4-FFF2-40B4-BE49-F238E27FC236}">
                <a16:creationId xmlns:a16="http://schemas.microsoft.com/office/drawing/2014/main" id="{5E859B57-2A2C-4E9E-C631-8461D07EFD81}"/>
              </a:ext>
            </a:extLst>
          </p:cNvPr>
          <p:cNvGraphicFramePr/>
          <p:nvPr>
            <p:extLst>
              <p:ext uri="{D42A27DB-BD31-4B8C-83A1-F6EECF244321}">
                <p14:modId xmlns:p14="http://schemas.microsoft.com/office/powerpoint/2010/main" val="1195542992"/>
              </p:ext>
            </p:extLst>
          </p:nvPr>
        </p:nvGraphicFramePr>
        <p:xfrm>
          <a:off x="1167493" y="2087561"/>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5773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ctrTitle"/>
          </p:nvPr>
        </p:nvSpPr>
        <p:spPr>
          <a:xfrm>
            <a:off x="1167493" y="1184086"/>
            <a:ext cx="6220278" cy="1091228"/>
          </a:xfrm>
        </p:spPr>
        <p:txBody>
          <a:bodyPr anchor="b">
            <a:normAutofit/>
          </a:bodyPr>
          <a:lstStyle/>
          <a:p>
            <a:r>
              <a:rPr lang="en-US" sz="4800" dirty="0"/>
              <a:t>Project’s Aim</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subTitle" idx="1"/>
          </p:nvPr>
        </p:nvSpPr>
        <p:spPr>
          <a:xfrm>
            <a:off x="1167495" y="3218580"/>
            <a:ext cx="6423008" cy="2247219"/>
          </a:xfrm>
        </p:spPr>
        <p:txBody>
          <a:bodyPr vert="horz" lIns="91440" tIns="45720" rIns="91440" bIns="45720" rtlCol="0">
            <a:normAutofit/>
          </a:bodyPr>
          <a:lstStyle/>
          <a:p>
            <a:r>
              <a:rPr lang="en-US" dirty="0"/>
              <a:t>Classify music information and give any music listener the much-needed basic knowledge about music.</a:t>
            </a:r>
          </a:p>
        </p:txBody>
      </p:sp>
      <p:sp>
        <p:nvSpPr>
          <p:cNvPr id="4" name="Date Placeholder 3" hidden="1">
            <a:extLst>
              <a:ext uri="{FF2B5EF4-FFF2-40B4-BE49-F238E27FC236}">
                <a16:creationId xmlns:a16="http://schemas.microsoft.com/office/drawing/2014/main" id="{DB056174-CBC5-7B48-9681-7DDAC423337E}"/>
              </a:ext>
            </a:extLst>
          </p:cNvPr>
          <p:cNvSpPr>
            <a:spLocks noGrp="1"/>
          </p:cNvSpPr>
          <p:nvPr>
            <p:ph type="dt" sz="half" idx="4294967295"/>
          </p:nvPr>
        </p:nvSpPr>
        <p:spPr>
          <a:xfrm>
            <a:off x="381000" y="6356350"/>
            <a:ext cx="1701018" cy="365125"/>
          </a:xfrm>
        </p:spPr>
        <p:txBody>
          <a:bodyPr anchor="ctr">
            <a:normAutofit/>
          </a:bodyPr>
          <a:lstStyle/>
          <a:p>
            <a:pPr>
              <a:spcAft>
                <a:spcPts val="600"/>
              </a:spcAft>
            </a:pPr>
            <a:fld id="{E1707CF3-9BC4-A745-ACDA-A73543D800FE}" type="datetime1">
              <a:rPr lang="en-US" smtClean="0"/>
              <a:pPr>
                <a:spcAft>
                  <a:spcPts val="600"/>
                </a:spcAft>
              </a:pPr>
              <a:t>5/18/2023</a:t>
            </a:fld>
            <a:endParaRPr lang="en-US"/>
          </a:p>
        </p:txBody>
      </p:sp>
      <p:sp>
        <p:nvSpPr>
          <p:cNvPr id="6" name="Slide Number Placeholder 5" hidden="1">
            <a:extLst>
              <a:ext uri="{FF2B5EF4-FFF2-40B4-BE49-F238E27FC236}">
                <a16:creationId xmlns:a16="http://schemas.microsoft.com/office/drawing/2014/main" id="{134C72D2-EFDF-844A-8472-CB49A59B127B}"/>
              </a:ext>
            </a:extLst>
          </p:cNvPr>
          <p:cNvSpPr>
            <a:spLocks noGrp="1"/>
          </p:cNvSpPr>
          <p:nvPr>
            <p:ph type="sldNum" sz="quarter" idx="4294967295"/>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spTree>
    <p:extLst>
      <p:ext uri="{BB962C8B-B14F-4D97-AF65-F5344CB8AC3E}">
        <p14:creationId xmlns:p14="http://schemas.microsoft.com/office/powerpoint/2010/main" val="163979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231509" y="70553"/>
            <a:ext cx="5557158" cy="687388"/>
          </a:xfrm>
        </p:spPr>
        <p:txBody>
          <a:bodyPr anchor="b">
            <a:noAutofit/>
          </a:bodyPr>
          <a:lstStyle/>
          <a:p>
            <a:r>
              <a:rPr lang="en-US" dirty="0"/>
              <a:t>System Design</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nchor="ctr">
            <a:normAutofit/>
          </a:bodyPr>
          <a:lstStyle/>
          <a:p>
            <a:pPr>
              <a:spcAft>
                <a:spcPts val="600"/>
              </a:spcAft>
            </a:pPr>
            <a:fld id="{C098A06B-52D8-C143-AE54-C8C950480C5A}" type="datetime1">
              <a:rPr lang="en-US" smtClean="0"/>
              <a:pPr>
                <a:spcAft>
                  <a:spcPts val="600"/>
                </a:spcAft>
              </a:pPr>
              <a:t>5/18/2023</a:t>
            </a:fld>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nchor="ctr">
            <a:normAutofit/>
          </a:bodyPr>
          <a:lstStyle/>
          <a:p>
            <a:pPr>
              <a:spcAft>
                <a:spcPts val="600"/>
              </a:spcAft>
            </a:pPr>
            <a:fld id="{294A09A9-5501-47C1-A89A-A340965A2BE2}" type="slidenum">
              <a:rPr lang="en-US" smtClean="0"/>
              <a:pPr>
                <a:spcAft>
                  <a:spcPts val="600"/>
                </a:spcAft>
              </a:pPr>
              <a:t>6</a:t>
            </a:fld>
            <a:endParaRPr lang="en-US"/>
          </a:p>
        </p:txBody>
      </p:sp>
      <p:pic>
        <p:nvPicPr>
          <p:cNvPr id="5" name="Picture 4" descr="A screenshot of a presentation tier&#10;&#10;Description automatically generated with low confidence">
            <a:extLst>
              <a:ext uri="{FF2B5EF4-FFF2-40B4-BE49-F238E27FC236}">
                <a16:creationId xmlns:a16="http://schemas.microsoft.com/office/drawing/2014/main" id="{C71BF4E1-46DD-CC38-4B2B-0A20CBD6AFD2}"/>
              </a:ext>
            </a:extLst>
          </p:cNvPr>
          <p:cNvPicPr>
            <a:picLocks noChangeAspect="1"/>
          </p:cNvPicPr>
          <p:nvPr/>
        </p:nvPicPr>
        <p:blipFill>
          <a:blip r:embed="rId3"/>
          <a:stretch>
            <a:fillRect/>
          </a:stretch>
        </p:blipFill>
        <p:spPr>
          <a:xfrm>
            <a:off x="2363447" y="1110361"/>
            <a:ext cx="7465105" cy="5245989"/>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DB60-7295-C6EB-871C-42CE8B48DDAD}"/>
              </a:ext>
            </a:extLst>
          </p:cNvPr>
          <p:cNvSpPr>
            <a:spLocks noGrp="1"/>
          </p:cNvSpPr>
          <p:nvPr>
            <p:ph type="title"/>
          </p:nvPr>
        </p:nvSpPr>
        <p:spPr>
          <a:xfrm>
            <a:off x="1167491" y="362463"/>
            <a:ext cx="9779183" cy="1018305"/>
          </a:xfrm>
        </p:spPr>
        <p:txBody>
          <a:bodyPr anchor="b">
            <a:normAutofit/>
          </a:bodyPr>
          <a:lstStyle/>
          <a:p>
            <a:r>
              <a:rPr lang="en-US" dirty="0"/>
              <a:t>Implementation</a:t>
            </a:r>
          </a:p>
        </p:txBody>
      </p:sp>
      <p:sp>
        <p:nvSpPr>
          <p:cNvPr id="15" name="Date Placeholder 14">
            <a:extLst>
              <a:ext uri="{FF2B5EF4-FFF2-40B4-BE49-F238E27FC236}">
                <a16:creationId xmlns:a16="http://schemas.microsoft.com/office/drawing/2014/main" id="{91C2D8DB-BAE0-F8CF-E491-E8901B8D171B}"/>
              </a:ext>
            </a:extLst>
          </p:cNvPr>
          <p:cNvSpPr>
            <a:spLocks noGrp="1"/>
          </p:cNvSpPr>
          <p:nvPr>
            <p:ph type="dt" sz="half" idx="2"/>
          </p:nvPr>
        </p:nvSpPr>
        <p:spPr>
          <a:xfrm>
            <a:off x="381000" y="6356350"/>
            <a:ext cx="2743200" cy="365125"/>
          </a:xfrm>
        </p:spPr>
        <p:txBody>
          <a:bodyPr anchor="ctr">
            <a:normAutofit/>
          </a:bodyPr>
          <a:lstStyle/>
          <a:p>
            <a:pPr>
              <a:spcAft>
                <a:spcPts val="600"/>
              </a:spcAft>
            </a:pPr>
            <a:fld id="{9A85C5CA-AE29-AB4C-8F85-0373C72001D8}" type="datetime1">
              <a:rPr lang="en-US" smtClean="0"/>
              <a:pPr>
                <a:spcAft>
                  <a:spcPts val="600"/>
                </a:spcAft>
              </a:pPr>
              <a:t>5/18/2023</a:t>
            </a:fld>
            <a:endParaRPr lang="en-US"/>
          </a:p>
        </p:txBody>
      </p:sp>
      <p:sp>
        <p:nvSpPr>
          <p:cNvPr id="17" name="Slide Number Placeholder 16">
            <a:extLst>
              <a:ext uri="{FF2B5EF4-FFF2-40B4-BE49-F238E27FC236}">
                <a16:creationId xmlns:a16="http://schemas.microsoft.com/office/drawing/2014/main" id="{6D14BF0D-4689-2BA4-D5B1-BC82D33B69A9}"/>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graphicFrame>
        <p:nvGraphicFramePr>
          <p:cNvPr id="34" name="Diagram 33">
            <a:extLst>
              <a:ext uri="{FF2B5EF4-FFF2-40B4-BE49-F238E27FC236}">
                <a16:creationId xmlns:a16="http://schemas.microsoft.com/office/drawing/2014/main" id="{4AF85CAE-2B02-DF74-1367-34F41BCC4E28}"/>
              </a:ext>
            </a:extLst>
          </p:cNvPr>
          <p:cNvGraphicFramePr/>
          <p:nvPr>
            <p:extLst>
              <p:ext uri="{D42A27DB-BD31-4B8C-83A1-F6EECF244321}">
                <p14:modId xmlns:p14="http://schemas.microsoft.com/office/powerpoint/2010/main" val="3477777830"/>
              </p:ext>
            </p:extLst>
          </p:nvPr>
        </p:nvGraphicFramePr>
        <p:xfrm>
          <a:off x="1167491" y="1663507"/>
          <a:ext cx="9779182" cy="3842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picture containing graphics, graphic design, font, logo&#10;&#10;Description automatically generated">
            <a:extLst>
              <a:ext uri="{FF2B5EF4-FFF2-40B4-BE49-F238E27FC236}">
                <a16:creationId xmlns:a16="http://schemas.microsoft.com/office/drawing/2014/main" id="{A2CE9381-6FD2-3396-EBB1-B677D1C6DCDD}"/>
              </a:ext>
            </a:extLst>
          </p:cNvPr>
          <p:cNvPicPr>
            <a:picLocks noChangeAspect="1"/>
          </p:cNvPicPr>
          <p:nvPr/>
        </p:nvPicPr>
        <p:blipFill>
          <a:blip r:embed="rId7"/>
          <a:stretch>
            <a:fillRect/>
          </a:stretch>
        </p:blipFill>
        <p:spPr>
          <a:xfrm>
            <a:off x="7484034" y="4567611"/>
            <a:ext cx="754164" cy="754164"/>
          </a:xfrm>
          <a:prstGeom prst="rect">
            <a:avLst/>
          </a:prstGeom>
        </p:spPr>
      </p:pic>
      <p:pic>
        <p:nvPicPr>
          <p:cNvPr id="6" name="Picture 5" descr="A picture containing text, clipart, graphics, font&#10;&#10;Description automatically generated">
            <a:extLst>
              <a:ext uri="{FF2B5EF4-FFF2-40B4-BE49-F238E27FC236}">
                <a16:creationId xmlns:a16="http://schemas.microsoft.com/office/drawing/2014/main" id="{6C149ADF-C96A-339A-DB33-E40C030CF6C0}"/>
              </a:ext>
            </a:extLst>
          </p:cNvPr>
          <p:cNvPicPr>
            <a:picLocks noChangeAspect="1"/>
          </p:cNvPicPr>
          <p:nvPr/>
        </p:nvPicPr>
        <p:blipFill>
          <a:blip r:embed="rId8"/>
          <a:stretch>
            <a:fillRect/>
          </a:stretch>
        </p:blipFill>
        <p:spPr>
          <a:xfrm>
            <a:off x="7392050" y="1238211"/>
            <a:ext cx="1692295" cy="951916"/>
          </a:xfrm>
          <a:prstGeom prst="rect">
            <a:avLst/>
          </a:prstGeom>
        </p:spPr>
      </p:pic>
      <p:pic>
        <p:nvPicPr>
          <p:cNvPr id="8" name="Picture 7" descr="A picture containing black, darkness&#10;&#10;Description automatically generated">
            <a:extLst>
              <a:ext uri="{FF2B5EF4-FFF2-40B4-BE49-F238E27FC236}">
                <a16:creationId xmlns:a16="http://schemas.microsoft.com/office/drawing/2014/main" id="{FC161E41-1B4A-0B0E-3793-A20FCF089685}"/>
              </a:ext>
            </a:extLst>
          </p:cNvPr>
          <p:cNvPicPr>
            <a:picLocks noChangeAspect="1"/>
          </p:cNvPicPr>
          <p:nvPr/>
        </p:nvPicPr>
        <p:blipFill>
          <a:blip r:embed="rId9"/>
          <a:stretch>
            <a:fillRect/>
          </a:stretch>
        </p:blipFill>
        <p:spPr>
          <a:xfrm>
            <a:off x="6694315" y="675691"/>
            <a:ext cx="789719" cy="789719"/>
          </a:xfrm>
          <a:prstGeom prst="rect">
            <a:avLst/>
          </a:prstGeom>
        </p:spPr>
      </p:pic>
      <p:pic>
        <p:nvPicPr>
          <p:cNvPr id="10" name="Picture 9" descr="A picture containing font, graphics, text, logo&#10;&#10;Description automatically generated">
            <a:extLst>
              <a:ext uri="{FF2B5EF4-FFF2-40B4-BE49-F238E27FC236}">
                <a16:creationId xmlns:a16="http://schemas.microsoft.com/office/drawing/2014/main" id="{E7FD18E0-362E-C37B-C6B2-D37E3607C789}"/>
              </a:ext>
            </a:extLst>
          </p:cNvPr>
          <p:cNvPicPr>
            <a:picLocks noChangeAspect="1"/>
          </p:cNvPicPr>
          <p:nvPr/>
        </p:nvPicPr>
        <p:blipFill>
          <a:blip r:embed="rId10"/>
          <a:stretch>
            <a:fillRect/>
          </a:stretch>
        </p:blipFill>
        <p:spPr>
          <a:xfrm>
            <a:off x="8687723" y="2316510"/>
            <a:ext cx="639759" cy="932122"/>
          </a:xfrm>
          <a:prstGeom prst="rect">
            <a:avLst/>
          </a:prstGeom>
        </p:spPr>
      </p:pic>
      <p:pic>
        <p:nvPicPr>
          <p:cNvPr id="12" name="Picture 11" descr="A picture containing font, graphics, logo, symbol&#10;&#10;Description automatically generated">
            <a:extLst>
              <a:ext uri="{FF2B5EF4-FFF2-40B4-BE49-F238E27FC236}">
                <a16:creationId xmlns:a16="http://schemas.microsoft.com/office/drawing/2014/main" id="{6AE31369-C336-299D-9185-17B62CC95197}"/>
              </a:ext>
            </a:extLst>
          </p:cNvPr>
          <p:cNvPicPr>
            <a:picLocks noChangeAspect="1"/>
          </p:cNvPicPr>
          <p:nvPr/>
        </p:nvPicPr>
        <p:blipFill>
          <a:blip r:embed="rId11"/>
          <a:stretch>
            <a:fillRect/>
          </a:stretch>
        </p:blipFill>
        <p:spPr>
          <a:xfrm>
            <a:off x="5795739" y="5317928"/>
            <a:ext cx="2094435" cy="702899"/>
          </a:xfrm>
          <a:prstGeom prst="rect">
            <a:avLst/>
          </a:prstGeom>
        </p:spPr>
      </p:pic>
      <p:pic>
        <p:nvPicPr>
          <p:cNvPr id="14" name="Picture 13" descr="A picture containing graphics, circle, graphic design&#10;&#10;Description automatically generated">
            <a:extLst>
              <a:ext uri="{FF2B5EF4-FFF2-40B4-BE49-F238E27FC236}">
                <a16:creationId xmlns:a16="http://schemas.microsoft.com/office/drawing/2014/main" id="{141CC741-24A6-63E6-F9E1-BA770D6F71E8}"/>
              </a:ext>
            </a:extLst>
          </p:cNvPr>
          <p:cNvPicPr>
            <a:picLocks noChangeAspect="1"/>
          </p:cNvPicPr>
          <p:nvPr/>
        </p:nvPicPr>
        <p:blipFill>
          <a:blip r:embed="rId12"/>
          <a:stretch>
            <a:fillRect/>
          </a:stretch>
        </p:blipFill>
        <p:spPr>
          <a:xfrm>
            <a:off x="7861116" y="3650497"/>
            <a:ext cx="1775469" cy="932121"/>
          </a:xfrm>
          <a:prstGeom prst="rect">
            <a:avLst/>
          </a:prstGeom>
        </p:spPr>
      </p:pic>
    </p:spTree>
    <p:extLst>
      <p:ext uri="{BB962C8B-B14F-4D97-AF65-F5344CB8AC3E}">
        <p14:creationId xmlns:p14="http://schemas.microsoft.com/office/powerpoint/2010/main" val="667320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1" y="234778"/>
            <a:ext cx="9779183" cy="950811"/>
          </a:xfrm>
        </p:spPr>
        <p:txBody>
          <a:bodyPr vert="horz" lIns="91440" tIns="45720" rIns="91440" bIns="45720" rtlCol="0" anchor="b">
            <a:normAutofit/>
          </a:bodyPr>
          <a:lstStyle/>
          <a:p>
            <a:r>
              <a:rPr lang="en-US" b="1" kern="1200" dirty="0">
                <a:latin typeface="+mj-lt"/>
                <a:ea typeface="+mj-ea"/>
                <a:cs typeface="+mj-cs"/>
              </a:rPr>
              <a:t>Testing and Evaluation</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1701018" cy="365125"/>
          </a:xfrm>
        </p:spPr>
        <p:txBody>
          <a:bodyPr vert="horz" lIns="91440" tIns="45720" rIns="91440" bIns="45720" rtlCol="0" anchor="ctr">
            <a:normAutofit/>
          </a:bodyPr>
          <a:lstStyle/>
          <a:p>
            <a:pPr>
              <a:spcAft>
                <a:spcPts val="600"/>
              </a:spcAft>
            </a:pPr>
            <a:fld id="{7699C8CE-7534-A244-ABE9-5BED2DFEFBDF}" type="datetime1">
              <a:rPr lang="en-US" smtClean="0"/>
              <a:pPr>
                <a:spcAft>
                  <a:spcPts val="600"/>
                </a:spcAft>
              </a:pPr>
              <a:t>5/18/2023</a:t>
            </a:fld>
            <a:endParaRPr lang="en-US"/>
          </a:p>
        </p:txBody>
      </p:sp>
      <p:sp>
        <p:nvSpPr>
          <p:cNvPr id="12" name="Footer Placeholder 4">
            <a:extLst>
              <a:ext uri="{FF2B5EF4-FFF2-40B4-BE49-F238E27FC236}">
                <a16:creationId xmlns:a16="http://schemas.microsoft.com/office/drawing/2014/main" id="{A1E1AC6F-2C5D-4A1F-0D34-C6018A3FFB47}"/>
              </a:ext>
            </a:extLst>
          </p:cNvPr>
          <p:cNvSpPr>
            <a:spLocks noGrp="1"/>
          </p:cNvSpPr>
          <p:nvPr>
            <p:ph type="ftr" sz="quarter" idx="3"/>
          </p:nvPr>
        </p:nvSpPr>
        <p:spPr>
          <a:xfrm>
            <a:off x="4038600" y="6356350"/>
            <a:ext cx="4114800" cy="365125"/>
          </a:xfrm>
        </p:spPr>
        <p:txBody>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8</a:t>
            </a:fld>
            <a:endParaRPr lang="en-US"/>
          </a:p>
        </p:txBody>
      </p:sp>
      <p:graphicFrame>
        <p:nvGraphicFramePr>
          <p:cNvPr id="8" name="TextBox 4">
            <a:extLst>
              <a:ext uri="{FF2B5EF4-FFF2-40B4-BE49-F238E27FC236}">
                <a16:creationId xmlns:a16="http://schemas.microsoft.com/office/drawing/2014/main" id="{7BC3BC80-BA63-7314-1010-0115B377E916}"/>
              </a:ext>
            </a:extLst>
          </p:cNvPr>
          <p:cNvGraphicFramePr/>
          <p:nvPr>
            <p:extLst>
              <p:ext uri="{D42A27DB-BD31-4B8C-83A1-F6EECF244321}">
                <p14:modId xmlns:p14="http://schemas.microsoft.com/office/powerpoint/2010/main" val="2117506500"/>
              </p:ext>
            </p:extLst>
          </p:nvPr>
        </p:nvGraphicFramePr>
        <p:xfrm>
          <a:off x="1032386" y="1414376"/>
          <a:ext cx="3345514" cy="1800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a:extLst>
              <a:ext uri="{FF2B5EF4-FFF2-40B4-BE49-F238E27FC236}">
                <a16:creationId xmlns:a16="http://schemas.microsoft.com/office/drawing/2014/main" id="{7A295613-7047-D04E-CD18-41DE5B330724}"/>
              </a:ext>
            </a:extLst>
          </p:cNvPr>
          <p:cNvPicPr>
            <a:picLocks noChangeAspect="1"/>
          </p:cNvPicPr>
          <p:nvPr/>
        </p:nvPicPr>
        <p:blipFill rotWithShape="1">
          <a:blip r:embed="rId7"/>
          <a:srcRect l="9801" r="5004"/>
          <a:stretch/>
        </p:blipFill>
        <p:spPr>
          <a:xfrm>
            <a:off x="7853003" y="1798075"/>
            <a:ext cx="3345515" cy="2913724"/>
          </a:xfrm>
          <a:prstGeom prst="rect">
            <a:avLst/>
          </a:prstGeom>
        </p:spPr>
      </p:pic>
      <p:pic>
        <p:nvPicPr>
          <p:cNvPr id="15" name="Picture 14">
            <a:extLst>
              <a:ext uri="{FF2B5EF4-FFF2-40B4-BE49-F238E27FC236}">
                <a16:creationId xmlns:a16="http://schemas.microsoft.com/office/drawing/2014/main" id="{B0ADBD68-B15F-403E-EAFC-5E33F03F4064}"/>
              </a:ext>
            </a:extLst>
          </p:cNvPr>
          <p:cNvPicPr>
            <a:picLocks noChangeAspect="1"/>
          </p:cNvPicPr>
          <p:nvPr/>
        </p:nvPicPr>
        <p:blipFill rotWithShape="1">
          <a:blip r:embed="rId8"/>
          <a:srcRect l="974" r="-974"/>
          <a:stretch/>
        </p:blipFill>
        <p:spPr>
          <a:xfrm>
            <a:off x="1391863" y="3443431"/>
            <a:ext cx="3345515" cy="2537541"/>
          </a:xfrm>
          <a:prstGeom prst="rect">
            <a:avLst/>
          </a:prstGeom>
        </p:spPr>
      </p:pic>
      <p:pic>
        <p:nvPicPr>
          <p:cNvPr id="13" name="Picture 12">
            <a:extLst>
              <a:ext uri="{FF2B5EF4-FFF2-40B4-BE49-F238E27FC236}">
                <a16:creationId xmlns:a16="http://schemas.microsoft.com/office/drawing/2014/main" id="{05801D73-CB69-DF8A-B666-10F52C37C893}"/>
              </a:ext>
            </a:extLst>
          </p:cNvPr>
          <p:cNvPicPr>
            <a:picLocks noChangeAspect="1"/>
          </p:cNvPicPr>
          <p:nvPr/>
        </p:nvPicPr>
        <p:blipFill>
          <a:blip r:embed="rId9"/>
          <a:stretch>
            <a:fillRect/>
          </a:stretch>
        </p:blipFill>
        <p:spPr>
          <a:xfrm>
            <a:off x="5093995" y="1394357"/>
            <a:ext cx="2042913" cy="2034643"/>
          </a:xfrm>
          <a:prstGeom prst="rect">
            <a:avLst/>
          </a:prstGeom>
        </p:spPr>
      </p:pic>
      <p:pic>
        <p:nvPicPr>
          <p:cNvPr id="16" name="Picture 15">
            <a:extLst>
              <a:ext uri="{FF2B5EF4-FFF2-40B4-BE49-F238E27FC236}">
                <a16:creationId xmlns:a16="http://schemas.microsoft.com/office/drawing/2014/main" id="{47EFE798-B363-E8CA-23C7-73A8E52827D7}"/>
              </a:ext>
            </a:extLst>
          </p:cNvPr>
          <p:cNvPicPr>
            <a:picLocks noChangeAspect="1"/>
          </p:cNvPicPr>
          <p:nvPr/>
        </p:nvPicPr>
        <p:blipFill>
          <a:blip r:embed="rId10"/>
          <a:stretch>
            <a:fillRect/>
          </a:stretch>
        </p:blipFill>
        <p:spPr>
          <a:xfrm>
            <a:off x="5438131" y="4112939"/>
            <a:ext cx="1857404" cy="1826640"/>
          </a:xfrm>
          <a:prstGeom prst="rect">
            <a:avLst/>
          </a:prstGeom>
        </p:spPr>
      </p:pic>
    </p:spTree>
    <p:extLst>
      <p:ext uri="{BB962C8B-B14F-4D97-AF65-F5344CB8AC3E}">
        <p14:creationId xmlns:p14="http://schemas.microsoft.com/office/powerpoint/2010/main" val="3694699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1098666" y="382618"/>
            <a:ext cx="9779183" cy="1325563"/>
          </a:xfrm>
        </p:spPr>
        <p:txBody>
          <a:bodyPr anchor="b">
            <a:normAutofit/>
          </a:bodyPr>
          <a:lstStyle/>
          <a:p>
            <a:r>
              <a:rPr lang="en-US" dirty="0"/>
              <a:t>Limitations </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a:xfrm>
            <a:off x="381000" y="6356350"/>
            <a:ext cx="2743200" cy="365125"/>
          </a:xfrm>
        </p:spPr>
        <p:txBody>
          <a:bodyPr anchor="ctr">
            <a:normAutofit/>
          </a:bodyPr>
          <a:lstStyle/>
          <a:p>
            <a:pPr>
              <a:spcAft>
                <a:spcPts val="600"/>
              </a:spcAft>
            </a:pPr>
            <a:fld id="{79C497D8-AFA6-424B-9876-402B886244CF}" type="datetime1">
              <a:rPr lang="en-US" smtClean="0"/>
              <a:pPr>
                <a:spcAft>
                  <a:spcPts val="600"/>
                </a:spcAft>
              </a:pPr>
              <a:t>5/18/2023</a:t>
            </a:fld>
            <a:endParaRPr lang="en-US"/>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graphicFrame>
        <p:nvGraphicFramePr>
          <p:cNvPr id="11" name="Table 11">
            <a:extLst>
              <a:ext uri="{FF2B5EF4-FFF2-40B4-BE49-F238E27FC236}">
                <a16:creationId xmlns:a16="http://schemas.microsoft.com/office/drawing/2014/main" id="{70B746CF-F418-00F6-15A8-5C1B83D77BC4}"/>
              </a:ext>
            </a:extLst>
          </p:cNvPr>
          <p:cNvGraphicFramePr>
            <a:graphicFrameLocks noGrp="1"/>
          </p:cNvGraphicFramePr>
          <p:nvPr>
            <p:extLst>
              <p:ext uri="{D42A27DB-BD31-4B8C-83A1-F6EECF244321}">
                <p14:modId xmlns:p14="http://schemas.microsoft.com/office/powerpoint/2010/main" val="2187651059"/>
              </p:ext>
            </p:extLst>
          </p:nvPr>
        </p:nvGraphicFramePr>
        <p:xfrm>
          <a:off x="1167493" y="2034697"/>
          <a:ext cx="9779183" cy="3332356"/>
        </p:xfrm>
        <a:graphic>
          <a:graphicData uri="http://schemas.openxmlformats.org/drawingml/2006/table">
            <a:tbl>
              <a:tblPr firstRow="1" bandRow="1">
                <a:tableStyleId>{5C22544A-7EE6-4342-B048-85BDC9FD1C3A}</a:tableStyleId>
              </a:tblPr>
              <a:tblGrid>
                <a:gridCol w="2229265">
                  <a:extLst>
                    <a:ext uri="{9D8B030D-6E8A-4147-A177-3AD203B41FA5}">
                      <a16:colId xmlns:a16="http://schemas.microsoft.com/office/drawing/2014/main" val="955280495"/>
                    </a:ext>
                  </a:extLst>
                </a:gridCol>
                <a:gridCol w="7549918">
                  <a:extLst>
                    <a:ext uri="{9D8B030D-6E8A-4147-A177-3AD203B41FA5}">
                      <a16:colId xmlns:a16="http://schemas.microsoft.com/office/drawing/2014/main" val="1263700246"/>
                    </a:ext>
                  </a:extLst>
                </a:gridCol>
              </a:tblGrid>
              <a:tr h="352461">
                <a:tc>
                  <a:txBody>
                    <a:bodyPr/>
                    <a:lstStyle/>
                    <a:p>
                      <a:r>
                        <a:rPr lang="en-US" sz="1600"/>
                        <a:t>Model</a:t>
                      </a:r>
                    </a:p>
                  </a:txBody>
                  <a:tcPr marL="80105" marR="80105" marT="40052" marB="40052"/>
                </a:tc>
                <a:tc>
                  <a:txBody>
                    <a:bodyPr/>
                    <a:lstStyle/>
                    <a:p>
                      <a:r>
                        <a:rPr lang="en-US" sz="1600"/>
                        <a:t>Limitations</a:t>
                      </a:r>
                    </a:p>
                  </a:txBody>
                  <a:tcPr marL="80105" marR="80105" marT="40052" marB="40052"/>
                </a:tc>
                <a:extLst>
                  <a:ext uri="{0D108BD9-81ED-4DB2-BD59-A6C34878D82A}">
                    <a16:rowId xmlns:a16="http://schemas.microsoft.com/office/drawing/2014/main" val="1566796932"/>
                  </a:ext>
                </a:extLst>
              </a:tr>
              <a:tr h="1073403">
                <a:tc>
                  <a:txBody>
                    <a:bodyPr/>
                    <a:lstStyle/>
                    <a:p>
                      <a:r>
                        <a:rPr lang="en-US" sz="1600"/>
                        <a:t>Music Genre Classification</a:t>
                      </a:r>
                    </a:p>
                  </a:txBody>
                  <a:tcPr marL="80105" marR="80105" marT="40052" marB="40052"/>
                </a:tc>
                <a:tc>
                  <a:txBody>
                    <a:bodyPr/>
                    <a:lstStyle/>
                    <a:p>
                      <a:r>
                        <a:rPr lang="en-US" sz="1600"/>
                        <a:t>The model can detect only 10 music genres.</a:t>
                      </a:r>
                    </a:p>
                    <a:p>
                      <a:r>
                        <a:rPr lang="en-US" sz="1600"/>
                        <a:t>The model works with the best accuracy only for audio files that are 30 seconds long.</a:t>
                      </a:r>
                    </a:p>
                    <a:p>
                      <a:r>
                        <a:rPr lang="en-US" sz="1600"/>
                        <a:t>Allows only wav files.</a:t>
                      </a:r>
                    </a:p>
                  </a:txBody>
                  <a:tcPr marL="80105" marR="80105" marT="40052" marB="40052"/>
                </a:tc>
                <a:extLst>
                  <a:ext uri="{0D108BD9-81ED-4DB2-BD59-A6C34878D82A}">
                    <a16:rowId xmlns:a16="http://schemas.microsoft.com/office/drawing/2014/main" val="2861163136"/>
                  </a:ext>
                </a:extLst>
              </a:tr>
              <a:tr h="1073403">
                <a:tc>
                  <a:txBody>
                    <a:bodyPr/>
                    <a:lstStyle/>
                    <a:p>
                      <a:r>
                        <a:rPr lang="en-US" sz="1600"/>
                        <a:t>Music Instruments Prediction</a:t>
                      </a:r>
                    </a:p>
                  </a:txBody>
                  <a:tcPr marL="80105" marR="80105" marT="40052" marB="40052"/>
                </a:tc>
                <a:tc>
                  <a:txBody>
                    <a:bodyPr/>
                    <a:lstStyle/>
                    <a:p>
                      <a:r>
                        <a:rPr lang="en-US" sz="1600" dirty="0"/>
                        <a:t>The model can detect only 6 instruments.</a:t>
                      </a:r>
                    </a:p>
                    <a:p>
                      <a:r>
                        <a:rPr lang="en-US" sz="1600" dirty="0"/>
                        <a:t>Works with the best accuracy only for audio files less than 5 seconds.</a:t>
                      </a:r>
                    </a:p>
                    <a:p>
                      <a:r>
                        <a:rPr lang="en-US" sz="1600" dirty="0"/>
                        <a:t>Audio input should be a single instrumental sound.</a:t>
                      </a:r>
                    </a:p>
                    <a:p>
                      <a:r>
                        <a:rPr lang="en-US" sz="1600" dirty="0"/>
                        <a:t>Allows only wav files.</a:t>
                      </a:r>
                    </a:p>
                  </a:txBody>
                  <a:tcPr marL="80105" marR="80105" marT="40052" marB="40052"/>
                </a:tc>
                <a:extLst>
                  <a:ext uri="{0D108BD9-81ED-4DB2-BD59-A6C34878D82A}">
                    <a16:rowId xmlns:a16="http://schemas.microsoft.com/office/drawing/2014/main" val="2817388633"/>
                  </a:ext>
                </a:extLst>
              </a:tr>
              <a:tr h="833089">
                <a:tc>
                  <a:txBody>
                    <a:bodyPr/>
                    <a:lstStyle/>
                    <a:p>
                      <a:r>
                        <a:rPr lang="en-US" sz="1600"/>
                        <a:t>Major Minor Chords Prediction</a:t>
                      </a:r>
                    </a:p>
                  </a:txBody>
                  <a:tcPr marL="80105" marR="80105" marT="40052" marB="40052"/>
                </a:tc>
                <a:tc>
                  <a:txBody>
                    <a:bodyPr/>
                    <a:lstStyle/>
                    <a:p>
                      <a:r>
                        <a:rPr lang="en-US" sz="1600" dirty="0"/>
                        <a:t>The model trained for audio files which are 3 seconds long.</a:t>
                      </a:r>
                    </a:p>
                    <a:p>
                      <a:r>
                        <a:rPr lang="en-US" sz="1600" dirty="0"/>
                        <a:t>Audio input should be a single music chord (played from a guitar or piano)</a:t>
                      </a:r>
                    </a:p>
                    <a:p>
                      <a:r>
                        <a:rPr lang="en-US" sz="1600" dirty="0"/>
                        <a:t>Allows only wav files.</a:t>
                      </a:r>
                    </a:p>
                  </a:txBody>
                  <a:tcPr marL="80105" marR="80105" marT="40052" marB="40052"/>
                </a:tc>
                <a:extLst>
                  <a:ext uri="{0D108BD9-81ED-4DB2-BD59-A6C34878D82A}">
                    <a16:rowId xmlns:a16="http://schemas.microsoft.com/office/drawing/2014/main" val="1735790397"/>
                  </a:ext>
                </a:extLst>
              </a:tr>
            </a:tbl>
          </a:graphicData>
        </a:graphic>
      </p:graphicFrame>
    </p:spTree>
    <p:extLst>
      <p:ext uri="{BB962C8B-B14F-4D97-AF65-F5344CB8AC3E}">
        <p14:creationId xmlns:p14="http://schemas.microsoft.com/office/powerpoint/2010/main" val="411727958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6027</TotalTime>
  <Words>886</Words>
  <Application>Microsoft Office PowerPoint</Application>
  <PresentationFormat>Widescreen</PresentationFormat>
  <Paragraphs>179</Paragraphs>
  <Slides>15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Calibri Light</vt:lpstr>
      <vt:lpstr>Tenorite</vt:lpstr>
      <vt:lpstr>Times New Roman</vt:lpstr>
      <vt:lpstr>Office Theme</vt:lpstr>
      <vt:lpstr>Custom Design</vt:lpstr>
      <vt:lpstr>Multimodal Music Information Classification System</vt:lpstr>
      <vt:lpstr>Agenda</vt:lpstr>
      <vt:lpstr>Introduction</vt:lpstr>
      <vt:lpstr>Research Gap</vt:lpstr>
      <vt:lpstr>Project’s Aim</vt:lpstr>
      <vt:lpstr>System Design</vt:lpstr>
      <vt:lpstr>Implementation</vt:lpstr>
      <vt:lpstr>Testing and Evaluation</vt:lpstr>
      <vt:lpstr>Limitations </vt:lpstr>
      <vt:lpstr>Future Enhancements</vt:lpstr>
      <vt:lpstr>Business Canvas Model</vt:lpstr>
      <vt:lpstr>Conclusion</vt:lpstr>
      <vt:lpstr>Individual Contribution</vt:lpstr>
      <vt:lpstr>Summary</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 Music Information Classification System</dc:title>
  <dc:creator>Sathila</dc:creator>
  <cp:lastModifiedBy>Sathila</cp:lastModifiedBy>
  <cp:revision>18</cp:revision>
  <dcterms:created xsi:type="dcterms:W3CDTF">2023-04-17T09:38:10Z</dcterms:created>
  <dcterms:modified xsi:type="dcterms:W3CDTF">2023-05-18T00:52:32Z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