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20E992C-35BF-4314-B84F-6867BF54311C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7367799-5234-4AA2-A6BB-681BF1E47C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ERD ( </a:t>
            </a:r>
            <a:r>
              <a:rPr lang="en-US" dirty="0" err="1" smtClean="0"/>
              <a:t>Etinty</a:t>
            </a:r>
            <a:r>
              <a:rPr lang="en-US" dirty="0" smtClean="0"/>
              <a:t> Relationship Diagram)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9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ERD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0274"/>
            <a:ext cx="6748463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8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Basis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file-file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kaitan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lain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menginformasikan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Etinty</a:t>
            </a:r>
            <a:r>
              <a:rPr lang="en-US" dirty="0" smtClean="0"/>
              <a:t>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ERD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smtClean="0"/>
              <a:t>basis data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data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b="1" dirty="0" smtClean="0"/>
              <a:t>.</a:t>
            </a:r>
            <a:r>
              <a:rPr lang="en-US" dirty="0" smtClean="0"/>
              <a:t> ERD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data,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4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Etinty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Atribut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Relasi</a:t>
            </a:r>
            <a:r>
              <a:rPr lang="en-US" dirty="0" smtClean="0"/>
              <a:t>/</a:t>
            </a:r>
            <a:r>
              <a:rPr lang="en-US" dirty="0" err="1" smtClean="0"/>
              <a:t>Hubungan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Etinty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Entity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lain (</a:t>
            </a:r>
            <a:r>
              <a:rPr lang="en-US" dirty="0" err="1" smtClean="0"/>
              <a:t>Fathansyah</a:t>
            </a:r>
            <a:r>
              <a:rPr lang="en-US" dirty="0" smtClean="0"/>
              <a:t>, 1999: 30).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entiti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39624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0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dirty="0" err="1" smtClean="0"/>
              <a:t>Atribut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Isi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lain.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i="1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elips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4876800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Atribut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US" dirty="0" err="1" smtClean="0"/>
              <a:t>Relasi</a:t>
            </a:r>
            <a:r>
              <a:rPr lang="en-US" dirty="0" smtClean="0"/>
              <a:t>/</a:t>
            </a:r>
            <a:r>
              <a:rPr lang="en-US" dirty="0" err="1" smtClean="0"/>
              <a:t>Hubungan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2133600" y="2527663"/>
            <a:ext cx="35814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Relasi</a:t>
            </a:r>
            <a:r>
              <a:rPr lang="en-US" dirty="0" smtClean="0"/>
              <a:t>/</a:t>
            </a:r>
            <a:r>
              <a:rPr lang="en-US" dirty="0" err="1" smtClean="0"/>
              <a:t>Hubungan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effectLst/>
              </a:rPr>
              <a:t>Relasi</a:t>
            </a:r>
            <a:r>
              <a:rPr lang="en-US" dirty="0" smtClean="0">
                <a:effectLst/>
              </a:rPr>
              <a:t> One To One </a:t>
            </a:r>
            <a:r>
              <a:rPr lang="en-US" dirty="0" err="1" smtClean="0">
                <a:effectLst/>
              </a:rPr>
              <a:t>yaitu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setiap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himpunan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A </a:t>
            </a:r>
            <a:r>
              <a:rPr lang="en-US" dirty="0" err="1" smtClean="0">
                <a:effectLst/>
              </a:rPr>
              <a:t>berhubungan</a:t>
            </a:r>
            <a:r>
              <a:rPr lang="en-US" dirty="0" smtClean="0">
                <a:effectLst/>
              </a:rPr>
              <a:t> paling </a:t>
            </a:r>
            <a:r>
              <a:rPr lang="en-US" dirty="0" err="1" smtClean="0">
                <a:effectLst/>
              </a:rPr>
              <a:t>banyak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dengan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himpunan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B.</a:t>
            </a:r>
          </a:p>
          <a:p>
            <a:r>
              <a:rPr lang="en-US" dirty="0" err="1" smtClean="0">
                <a:effectLst/>
              </a:rPr>
              <a:t>Relasi</a:t>
            </a:r>
            <a:r>
              <a:rPr lang="en-US" dirty="0" smtClean="0">
                <a:effectLst/>
              </a:rPr>
              <a:t> One To Many </a:t>
            </a:r>
            <a:r>
              <a:rPr lang="en-US" dirty="0" err="1" smtClean="0">
                <a:effectLst/>
              </a:rPr>
              <a:t>yaitu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setiap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himpunan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A </a:t>
            </a:r>
            <a:r>
              <a:rPr lang="en-US" dirty="0" err="1" smtClean="0">
                <a:effectLst/>
              </a:rPr>
              <a:t>dapat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berhubungan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dengan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banyak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himpunan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B, </a:t>
            </a:r>
            <a:r>
              <a:rPr lang="en-US" dirty="0" err="1" smtClean="0">
                <a:effectLst/>
              </a:rPr>
              <a:t>tetapi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setiap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B </a:t>
            </a:r>
            <a:r>
              <a:rPr lang="en-US" dirty="0" err="1" smtClean="0">
                <a:effectLst/>
              </a:rPr>
              <a:t>dapat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berhubungan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dengan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himpunan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A.</a:t>
            </a:r>
          </a:p>
          <a:p>
            <a:r>
              <a:rPr lang="en-US" dirty="0" err="1" smtClean="0">
                <a:effectLst/>
              </a:rPr>
              <a:t>Relasi</a:t>
            </a:r>
            <a:r>
              <a:rPr lang="en-US" dirty="0" smtClean="0">
                <a:effectLst/>
              </a:rPr>
              <a:t> Many To Many </a:t>
            </a:r>
            <a:r>
              <a:rPr lang="en-US" dirty="0" err="1" smtClean="0">
                <a:effectLst/>
              </a:rPr>
              <a:t>yaitu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setiap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himpunan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A </a:t>
            </a:r>
            <a:r>
              <a:rPr lang="en-US" dirty="0" err="1" smtClean="0">
                <a:effectLst/>
              </a:rPr>
              <a:t>dapat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berhubungan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dengan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banyak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himpunan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entitas</a:t>
            </a:r>
            <a:r>
              <a:rPr lang="en-US" dirty="0" smtClean="0">
                <a:effectLst/>
              </a:rPr>
              <a:t> B, </a:t>
            </a:r>
            <a:r>
              <a:rPr lang="en-US" dirty="0" err="1" smtClean="0">
                <a:effectLst/>
              </a:rPr>
              <a:t>begitupula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sebaliknya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5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514350" indent="-514350">
              <a:buAutoNum type="arabicPeriod" startAt="4"/>
            </a:pPr>
            <a:r>
              <a:rPr lang="en-US" dirty="0" err="1" smtClean="0"/>
              <a:t>Garis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mengambarkan</a:t>
            </a:r>
            <a:r>
              <a:rPr lang="en-US" dirty="0" smtClean="0"/>
              <a:t> diagram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3810000"/>
            <a:ext cx="213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FF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</TotalTime>
  <Words>175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ERD ( Etinty Relationship Diagram) </vt:lpstr>
      <vt:lpstr>PowerPoint Presentation</vt:lpstr>
      <vt:lpstr>Etinty Relationship Diagram</vt:lpstr>
      <vt:lpstr>Pada dasarnya ada tiga simbol yang digunakan, yaitu :  </vt:lpstr>
      <vt:lpstr>PowerPoint Presentation</vt:lpstr>
      <vt:lpstr>PowerPoint Presentation</vt:lpstr>
      <vt:lpstr>PowerPoint Presentation</vt:lpstr>
      <vt:lpstr>Pada dasarnya relasi dibedakan menjadi 3 yaitu :</vt:lpstr>
      <vt:lpstr>PowerPoint Presentation</vt:lpstr>
      <vt:lpstr>Contoh ERD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2016-02-14T02:47:02Z</dcterms:created>
  <dcterms:modified xsi:type="dcterms:W3CDTF">2016-02-14T04:14:22Z</dcterms:modified>
</cp:coreProperties>
</file>