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63" r:id="rId8"/>
    <p:sldId id="259" r:id="rId9"/>
    <p:sldId id="267" r:id="rId10"/>
    <p:sldId id="260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>
      <p:cViewPr varScale="1">
        <p:scale>
          <a:sx n="70" d="100"/>
          <a:sy n="7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F29DD57-7707-474A-AB1E-4F08F5FF7C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73ADC4-0779-4EBA-ABAA-B390C6739776}" type="datetimeFigureOut">
              <a:rPr lang="en-US" smtClean="0"/>
              <a:t>4/11/2016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3733800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asis </a:t>
            </a:r>
            <a:r>
              <a:rPr lang="en-US" dirty="0"/>
              <a:t>B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5410200"/>
            <a:ext cx="2895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Thareq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Kemal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Bachtiar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1147050163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4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mengupayakan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kesamaan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konkuren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yang serial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Level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mengemulasikan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 </a:t>
            </a:r>
          </a:p>
          <a:p>
            <a:pPr marL="11430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lainnya,seperti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pararel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44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5668963"/>
          </a:xfrm>
        </p:spPr>
        <p:txBody>
          <a:bodyPr>
            <a:noAutofit/>
          </a:bodyPr>
          <a:lstStyle/>
          <a:p>
            <a:pPr marL="438912" lvl="0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konkurensi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konsistensinya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912" lvl="0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912" lvl="0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912" lvl="0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konkuren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serializable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ekivalensi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(Schedule Equivalence) : Conflict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912" lvl="0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diasumsikan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4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locking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Lock (S-LOCK)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shared lock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S-lock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Lock (X-LOCK)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lock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x-lock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x-lock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31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wait-state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dilepaskan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deadlock:</a:t>
            </a:r>
          </a:p>
          <a:p>
            <a:r>
              <a:rPr lang="en-US" b="1" dirty="0"/>
              <a:t>Isolation </a:t>
            </a:r>
            <a:r>
              <a:rPr lang="en-US" b="1" dirty="0" err="1"/>
              <a:t>Transaksi</a:t>
            </a: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database,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dicegah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Dirty Read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gagal</a:t>
            </a:r>
            <a:r>
              <a:rPr lang="en-US" dirty="0"/>
              <a:t>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diinisialisasikan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user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SQL, C/C++),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dibatasi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transaction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transaction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transaction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transaction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71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database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commited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hardware, system crash,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konkuren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4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read(X)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mentransfer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item 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buffer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write(X)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mentransfer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item 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buffer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50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ACID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Atomicity, Consistency, Isolation, Durability).</a:t>
            </a:r>
          </a:p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menguatkan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or nothing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didesain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ACID 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dipisah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laksanakan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terisolasi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(di-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sekalipun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49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$50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6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di-undo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7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6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620000" cy="48006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melindungi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terpelihara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sifat-sifat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berakhir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berakhir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berakhir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seandainya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824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</TotalTime>
  <Words>759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Transaksi dalam Basis Bata</vt:lpstr>
      <vt:lpstr>Transaksi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Jenis-jenis Transaksi</vt:lpstr>
      <vt:lpstr>Tujuan transaksi </vt:lpstr>
      <vt:lpstr>Serializability</vt:lpstr>
      <vt:lpstr>PowerPoint Presentation</vt:lpstr>
      <vt:lpstr>Locking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Thareq Bachtiar</dc:creator>
  <cp:lastModifiedBy>Thareq Bachtiar</cp:lastModifiedBy>
  <cp:revision>6</cp:revision>
  <dcterms:created xsi:type="dcterms:W3CDTF">2016-04-11T04:37:41Z</dcterms:created>
  <dcterms:modified xsi:type="dcterms:W3CDTF">2016-04-11T06:06:17Z</dcterms:modified>
</cp:coreProperties>
</file>