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8" y="484094"/>
            <a:ext cx="11214846" cy="58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9965" y="663714"/>
            <a:ext cx="2679773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800" b="1" cap="none" spc="0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4883" y="536572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/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1283" y="1528499"/>
            <a:ext cx="78306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dobe Garamond Pro Bold" panose="02020702060506020403" pitchFamily="18" charset="0"/>
              </a:rPr>
              <a:t>Further </a:t>
            </a:r>
            <a:r>
              <a:rPr lang="en-US" sz="3600" dirty="0" smtClean="0">
                <a:latin typeface="Adobe Garamond Pro Bold" panose="02020702060506020403" pitchFamily="18" charset="0"/>
              </a:rPr>
              <a:t>Promotions</a:t>
            </a:r>
          </a:p>
          <a:p>
            <a:endParaRPr lang="en-US" sz="3600" dirty="0" smtClean="0">
              <a:latin typeface="Adobe Garamond Pro Bold" panose="020207020605060204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>Book </a:t>
            </a:r>
            <a:r>
              <a:rPr lang="en-US" sz="3600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trading between </a:t>
            </a:r>
            <a:r>
              <a:rPr lang="en-US" sz="3600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>users</a:t>
            </a:r>
          </a:p>
          <a:p>
            <a:endParaRPr lang="en-US" sz="3600" dirty="0">
              <a:latin typeface="Adobe Garamond Pro Bold" panose="020207020605060204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dobe Garamond Pro Bold" panose="02020702060506020403" pitchFamily="18" charset="0"/>
              </a:rPr>
              <a:t>Special  for VIP </a:t>
            </a:r>
            <a:r>
              <a:rPr lang="en-US" sz="3600" dirty="0" smtClean="0">
                <a:latin typeface="Adobe Garamond Pro Bold" panose="02020702060506020403" pitchFamily="18" charset="0"/>
              </a:rPr>
              <a:t>members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Adobe Garamond Pro Bold" panose="020207020605060204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dobe Garamond Pro Bold" panose="02020702060506020403" pitchFamily="18" charset="0"/>
              </a:rPr>
              <a:t>Report </a:t>
            </a:r>
            <a:endParaRPr lang="en-US" sz="3600" dirty="0">
              <a:latin typeface="Adobe Garamond Pro Bold" panose="02020702060506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850" y="518222"/>
            <a:ext cx="1281687" cy="968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18" y="4336271"/>
            <a:ext cx="2790825" cy="18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gray">
          <a:xfrm>
            <a:off x="1680882" y="605118"/>
            <a:ext cx="8014447" cy="1017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Time for Questions &amp; Answers</a:t>
            </a:r>
            <a:endParaRPr lang="en-US" sz="44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41" y="1873624"/>
            <a:ext cx="3657600" cy="3657600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72482" y="5284694"/>
            <a:ext cx="914400" cy="990600"/>
          </a:xfrm>
        </p:spPr>
        <p:txBody>
          <a:bodyPr/>
          <a:lstStyle/>
          <a:p>
            <a:r>
              <a:rPr lang="en-US" sz="4400" i="1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38" y="509843"/>
            <a:ext cx="1281687" cy="9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3146612"/>
            <a:ext cx="822063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for </a:t>
            </a:r>
          </a:p>
          <a:p>
            <a:pPr algn="ctr"/>
            <a:endParaRPr lang="en-US" sz="5400" b="1" cap="all" spc="0" dirty="0" smtClean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5400" b="1" cap="all" spc="0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your attention.</a:t>
            </a:r>
            <a:endParaRPr lang="en-US" sz="5400" b="1" cap="all" spc="0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03" y="663388"/>
            <a:ext cx="2103214" cy="21032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38" y="509843"/>
            <a:ext cx="1281687" cy="9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78838" y="788621"/>
            <a:ext cx="4492809" cy="67710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800" b="1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 List</a:t>
            </a:r>
            <a:endParaRPr lang="en-US" sz="3800" b="1" cap="none" spc="0" dirty="0">
              <a:ln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7213" y="2000506"/>
            <a:ext cx="92560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Mr.Thar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(Leader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Ms.Ei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Nyeinn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Ms.Moh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Ms.Myat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Phyu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Ms.Ein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38" y="509843"/>
            <a:ext cx="1281687" cy="9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585060"/>
            <a:ext cx="6871447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800" b="1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800" b="1" cap="none" spc="0" dirty="0">
              <a:ln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929" y="1262168"/>
            <a:ext cx="1009874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Title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Adobe Garamond Pro Bold" panose="02020702060506020403" pitchFamily="18" charset="0"/>
              </a:rPr>
              <a:t>Overview of our project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Adobe Garamond Pro Bold" panose="02020702060506020403" pitchFamily="18" charset="0"/>
              </a:rPr>
              <a:t>Admin Site &amp; Demonstration		</a:t>
            </a:r>
            <a:r>
              <a:rPr lang="en-US" sz="3200" dirty="0" smtClean="0">
                <a:latin typeface="Adobe Garamond Pro Bold" panose="02020702060506020403" pitchFamily="18" charset="0"/>
              </a:rPr>
              <a:t>	</a:t>
            </a:r>
            <a:r>
              <a:rPr lang="en-US" sz="3200" dirty="0">
                <a:latin typeface="Adobe Garamond Pro Bold" panose="02020702060506020403" pitchFamily="18" charset="0"/>
              </a:rPr>
              <a:t>2</a:t>
            </a:r>
          </a:p>
          <a:p>
            <a:pPr marL="285750" indent="-28575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Adobe Garamond Pro Bold" panose="02020702060506020403" pitchFamily="18" charset="0"/>
              </a:rPr>
              <a:t>  User Site &amp; Demonstration		</a:t>
            </a:r>
            <a:r>
              <a:rPr lang="en-US" sz="3200" dirty="0" smtClean="0">
                <a:latin typeface="Adobe Garamond Pro Bold" panose="02020702060506020403" pitchFamily="18" charset="0"/>
              </a:rPr>
              <a:t>		3</a:t>
            </a:r>
          </a:p>
          <a:p>
            <a:pPr marL="285750" indent="-28575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Adobe Garamond Pro Bold" panose="02020702060506020403" pitchFamily="18" charset="0"/>
              </a:rPr>
              <a:t> </a:t>
            </a:r>
            <a:r>
              <a:rPr lang="en-US" sz="3200" dirty="0" smtClean="0">
                <a:latin typeface="Adobe Garamond Pro Bold" panose="02020702060506020403" pitchFamily="18" charset="0"/>
              </a:rPr>
              <a:t> </a:t>
            </a:r>
            <a:r>
              <a:rPr lang="en-US" sz="3200" b="1" dirty="0" smtClean="0">
                <a:ln/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					</a:t>
            </a:r>
            <a:r>
              <a:rPr lang="en-US" sz="3200" dirty="0" smtClean="0">
                <a:latin typeface="Adobe Garamond Pro Bold" panose="02020702060506020403" pitchFamily="18" charset="0"/>
              </a:rPr>
              <a:t>4</a:t>
            </a:r>
            <a:endParaRPr lang="en-US" sz="3200" b="1" dirty="0" smtClean="0">
              <a:solidFill>
                <a:schemeClr val="bg2">
                  <a:lumMod val="10000"/>
                </a:schemeClr>
              </a:solidFill>
              <a:latin typeface="Adobe Garamond Pro Bold" panose="02020702060506020403" pitchFamily="18" charset="0"/>
            </a:endParaRPr>
          </a:p>
          <a:p>
            <a:pPr marL="285750" indent="-28575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dobe Garamond Pro Bold" panose="02020702060506020403" pitchFamily="18" charset="0"/>
              </a:rPr>
              <a:t>  </a:t>
            </a:r>
            <a:r>
              <a:rPr lang="en-US" sz="3200" dirty="0">
                <a:latin typeface="Adobe Garamond Pro Bold" panose="02020702060506020403" pitchFamily="18" charset="0"/>
              </a:rPr>
              <a:t>Advantages </a:t>
            </a:r>
            <a:r>
              <a:rPr lang="en-US" sz="3200" dirty="0" smtClean="0">
                <a:latin typeface="Adobe Garamond Pro Bold" panose="02020702060506020403" pitchFamily="18" charset="0"/>
              </a:rPr>
              <a:t>										5</a:t>
            </a:r>
          </a:p>
          <a:p>
            <a:pPr marL="285750" indent="-28575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dobe Garamond Pro Bold" panose="02020702060506020403" pitchFamily="18" charset="0"/>
              </a:rPr>
              <a:t>  Disadvantages			    					 	6</a:t>
            </a:r>
          </a:p>
          <a:p>
            <a:pPr marL="285750" indent="-28575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Adobe Garamond Pro Bold" panose="02020702060506020403" pitchFamily="18" charset="0"/>
              </a:rPr>
              <a:t>  </a:t>
            </a:r>
            <a:r>
              <a:rPr lang="en-US" sz="3200" dirty="0">
                <a:latin typeface="Adobe Garamond Pro Bold" panose="02020702060506020403" pitchFamily="18" charset="0"/>
              </a:rPr>
              <a:t>Future plan				</a:t>
            </a:r>
            <a:r>
              <a:rPr lang="en-US" sz="3200" dirty="0" smtClean="0">
                <a:latin typeface="Adobe Garamond Pro Bold" panose="02020702060506020403" pitchFamily="18" charset="0"/>
              </a:rPr>
              <a:t>						</a:t>
            </a:r>
            <a:r>
              <a:rPr lang="en-US" sz="3200" dirty="0">
                <a:latin typeface="Adobe Garamond Pro Bold" panose="02020702060506020403" pitchFamily="18" charset="0"/>
              </a:rPr>
              <a:t>7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Adobe Garamond Pro Bold" panose="02020702060506020403" pitchFamily="18" charset="0"/>
              </a:rPr>
              <a:t>Q &amp; A section	</a:t>
            </a:r>
            <a:r>
              <a:rPr lang="en-US" sz="3200" b="1" dirty="0">
                <a:latin typeface="Adobe Garamond Pro Bold" panose="02020702060506020403" pitchFamily="18" charset="0"/>
              </a:rPr>
              <a:t>			</a:t>
            </a:r>
            <a:r>
              <a:rPr lang="en-US" sz="3200" b="1" dirty="0" smtClean="0">
                <a:latin typeface="Adobe Garamond Pro Bold" panose="02020702060506020403" pitchFamily="18" charset="0"/>
              </a:rPr>
              <a:t>					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8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38" y="509843"/>
            <a:ext cx="1281687" cy="9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6329" y="518423"/>
            <a:ext cx="73152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tabLst>
                <a:tab pos="3486150" algn="l"/>
              </a:tabLst>
            </a:pPr>
            <a:r>
              <a:rPr lang="en-US" sz="3800" b="1" dirty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800" b="1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verview of our project</a:t>
            </a:r>
            <a:endParaRPr lang="en-US" sz="3800" b="1" cap="none" spc="0" dirty="0" smtClean="0">
              <a:ln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19012" y="5393595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en-US" sz="5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5483" y="1201700"/>
            <a:ext cx="10271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Our Innovation</a:t>
            </a:r>
          </a:p>
          <a:p>
            <a:pPr marL="109728" indent="0">
              <a:buNone/>
            </a:pPr>
            <a:r>
              <a:rPr lang="en-US" sz="2800" b="1" dirty="0">
                <a:latin typeface="Adobe Garamond Pro Bold" panose="02020702060506020403" pitchFamily="18" charset="0"/>
              </a:rPr>
              <a:t>--------------------</a:t>
            </a:r>
          </a:p>
          <a:p>
            <a:pPr marL="109728" indent="0">
              <a:buNone/>
            </a:pPr>
            <a:r>
              <a:rPr lang="en-US" sz="2800" b="1" dirty="0">
                <a:latin typeface="Adobe Garamond Pro Bold" panose="02020702060506020403" pitchFamily="18" charset="0"/>
              </a:rPr>
              <a:t>- A web page which sells all kinds of books for everyone</a:t>
            </a:r>
          </a:p>
          <a:p>
            <a:pPr marL="571500" indent="-571500">
              <a:buFontTx/>
              <a:buChar char="-"/>
            </a:pPr>
            <a:endParaRPr lang="en-US" sz="2800" b="1" dirty="0">
              <a:latin typeface="Adobe Garamond Pro Bold" panose="02020702060506020403" pitchFamily="18" charset="0"/>
            </a:endParaRPr>
          </a:p>
          <a:p>
            <a:pPr marL="109728" indent="0">
              <a:buNone/>
            </a:pPr>
            <a:r>
              <a:rPr lang="en-US" sz="2800" b="1" dirty="0">
                <a:latin typeface="Adobe Garamond Pro Bold" panose="02020702060506020403" pitchFamily="18" charset="0"/>
              </a:rPr>
              <a:t>-The idea of creating something unique that is full with books</a:t>
            </a:r>
          </a:p>
          <a:p>
            <a:pPr marL="109728" indent="0">
              <a:buNone/>
            </a:pPr>
            <a:r>
              <a:rPr lang="en-US" sz="2800" b="1" dirty="0">
                <a:latin typeface="Adobe Garamond Pro Bold" panose="02020702060506020403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2800" b="1" dirty="0">
                <a:latin typeface="Adobe Garamond Pro Bold" panose="02020702060506020403" pitchFamily="18" charset="0"/>
              </a:rPr>
              <a:t>-Be a fascinating thing for book 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maniacs</a:t>
            </a:r>
            <a:r>
              <a:rPr lang="en-US" sz="2800" b="1" dirty="0">
                <a:latin typeface="Adobe Garamond Pro Bold" panose="02020702060506020403" pitchFamily="18" charset="0"/>
              </a:rPr>
              <a:t>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78" y="5110312"/>
            <a:ext cx="1442458" cy="1206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38" y="509843"/>
            <a:ext cx="1281687" cy="9680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46424" y="4377272"/>
            <a:ext cx="8343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dobe Garamond Pro Bold" panose="02020702060506020403" pitchFamily="18" charset="0"/>
              </a:rPr>
              <a:t>-Spreading </a:t>
            </a:r>
            <a:r>
              <a:rPr lang="en-US" sz="2800" b="1" dirty="0">
                <a:latin typeface="Adobe Garamond Pro Bold" panose="02020702060506020403" pitchFamily="18" charset="0"/>
              </a:rPr>
              <a:t>knowledge from a one person to the another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87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 bwMode="gray">
          <a:xfrm>
            <a:off x="3045838" y="685800"/>
            <a:ext cx="5931431" cy="67710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800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Site &amp; Demonstration</a:t>
            </a:r>
            <a:endParaRPr lang="en-US" sz="3800" b="1" dirty="0" smtClean="0">
              <a:ln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7469" y="1362908"/>
            <a:ext cx="103004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marL="109728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View information page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ogin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with admin username and password of system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Sing up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View homepage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Search users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Books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search,register,update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Transactions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Log out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2" y="3529869"/>
            <a:ext cx="1857937" cy="185793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0903994" y="5387806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/>
              <a:t>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38" y="509843"/>
            <a:ext cx="1281687" cy="9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 bwMode="gray">
          <a:xfrm>
            <a:off x="3404337" y="773493"/>
            <a:ext cx="5498621" cy="67710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800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Site &amp; Demonstration</a:t>
            </a:r>
            <a:endParaRPr lang="en-US" sz="3800" b="1" dirty="0" smtClean="0">
              <a:ln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7782" y="1222001"/>
            <a:ext cx="75751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homepage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Register 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Sing up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user profile and update profile data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Books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(search , buy and sell)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View user’s history</a:t>
            </a:r>
          </a:p>
          <a:p>
            <a:pPr algn="just"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Log out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38" y="4827641"/>
            <a:ext cx="1263018" cy="124407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45884" y="5257800"/>
            <a:ext cx="801528" cy="1104106"/>
          </a:xfrm>
        </p:spPr>
        <p:txBody>
          <a:bodyPr/>
          <a:lstStyle/>
          <a:p>
            <a:r>
              <a:rPr lang="en-US" sz="5400" i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38" y="509843"/>
            <a:ext cx="1281687" cy="9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871" y="771291"/>
            <a:ext cx="5078698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tabLst>
                <a:tab pos="2343150" algn="l"/>
              </a:tabLst>
            </a:pPr>
            <a:r>
              <a:rPr lang="en-US" sz="3800" b="1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3800" b="1" cap="none" spc="0" dirty="0" smtClean="0">
              <a:ln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847" y="1640157"/>
            <a:ext cx="844475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>
                  <a:lumMod val="50000"/>
                </a:schemeClr>
              </a:buClr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Database (MySQL Server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Internet Browser(Mozilla Firefox/Google Chrome)</a:t>
            </a: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Technologies (JavaScript, HTML5, CSS3, JSP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Struts-2,Bootstrap)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 server (Apache Tomcat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7,8,9)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asus\Desktop\ppt image\Database-Activ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51" y="2115670"/>
            <a:ext cx="565297" cy="6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asus\Desktop\ppt image\Mozilla-Firefox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68" y="2853327"/>
            <a:ext cx="527455" cy="49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asus\Desktop\ppt image\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59" y="3624478"/>
            <a:ext cx="1183727" cy="30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:\Users\asus\Desktop\ppt image\js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82" y="3927777"/>
            <a:ext cx="56922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C:\Users\asus\Desktop\ppt image\apache-tom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92" y="4564034"/>
            <a:ext cx="811717" cy="38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982194" y="5383063"/>
            <a:ext cx="567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i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38" y="509843"/>
            <a:ext cx="1281687" cy="9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0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0259" y="628441"/>
            <a:ext cx="2621230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800" b="1" cap="none" spc="0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20786" y="5242885"/>
            <a:ext cx="567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i="1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1964" y="1202147"/>
            <a:ext cx="86912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Adobe Garamond Pro Bold" panose="02020702060506020403" pitchFamily="18" charset="0"/>
            </a:endParaRPr>
          </a:p>
          <a:p>
            <a:r>
              <a:rPr lang="en-US" sz="3200" dirty="0">
                <a:latin typeface="Adobe Garamond Pro Bold" panose="02020702060506020403" pitchFamily="18" charset="0"/>
              </a:rPr>
              <a:t>-registering new </a:t>
            </a:r>
            <a:r>
              <a:rPr lang="en-US" sz="3200" dirty="0" smtClean="0">
                <a:latin typeface="Adobe Garamond Pro Bold" panose="02020702060506020403" pitchFamily="18" charset="0"/>
              </a:rPr>
              <a:t>books</a:t>
            </a:r>
            <a:endParaRPr lang="en-US" sz="3200" dirty="0">
              <a:latin typeface="Adobe Garamond Pro Bold" panose="02020702060506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1963" y="2279365"/>
            <a:ext cx="92250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dobe Garamond Pro Bold" panose="02020702060506020403" pitchFamily="18" charset="0"/>
              </a:rPr>
              <a:t>-provided </a:t>
            </a:r>
            <a:r>
              <a:rPr lang="en-US" sz="3200" b="1" dirty="0">
                <a:latin typeface="Adobe Garamond Pro Bold" panose="02020702060506020403" pitchFamily="18" charset="0"/>
              </a:rPr>
              <a:t>with various kinds of book </a:t>
            </a:r>
            <a:endParaRPr lang="en-US" sz="3200" b="1" dirty="0" smtClean="0">
              <a:latin typeface="Adobe Garamond Pro Bold" panose="02020702060506020403" pitchFamily="18" charset="0"/>
            </a:endParaRPr>
          </a:p>
          <a:p>
            <a:r>
              <a:rPr lang="en-US" sz="3200" b="1" dirty="0" smtClean="0">
                <a:latin typeface="Adobe Garamond Pro Bold" panose="02020702060506020403" pitchFamily="18" charset="0"/>
              </a:rPr>
              <a:t>-user can sell books to admin </a:t>
            </a:r>
            <a:endParaRPr lang="en-US" sz="3200" b="1" dirty="0">
              <a:latin typeface="Adobe Garamond Pro Bold" panose="02020702060506020403" pitchFamily="18" charset="0"/>
            </a:endParaRPr>
          </a:p>
          <a:p>
            <a:r>
              <a:rPr lang="en-US" sz="3200" b="1" dirty="0" smtClean="0">
                <a:latin typeface="Adobe Garamond Pro Bold" panose="02020702060506020403" pitchFamily="18" charset="0"/>
              </a:rPr>
              <a:t>-with </a:t>
            </a:r>
            <a:r>
              <a:rPr lang="en-US" sz="3200" b="1" dirty="0">
                <a:latin typeface="Adobe Garamond Pro Bold" panose="02020702060506020403" pitchFamily="18" charset="0"/>
              </a:rPr>
              <a:t>reasonable prices </a:t>
            </a:r>
          </a:p>
          <a:p>
            <a:r>
              <a:rPr lang="en-US" sz="3200" b="1" dirty="0" smtClean="0">
                <a:latin typeface="Adobe Garamond Pro Bold" panose="02020702060506020403" pitchFamily="18" charset="0"/>
              </a:rPr>
              <a:t>-simple </a:t>
            </a:r>
            <a:r>
              <a:rPr lang="en-US" sz="3200" b="1" dirty="0">
                <a:latin typeface="Adobe Garamond Pro Bold" panose="02020702060506020403" pitchFamily="18" charset="0"/>
              </a:rPr>
              <a:t>way to </a:t>
            </a:r>
            <a:r>
              <a:rPr lang="en-US" sz="3200" b="1" dirty="0" smtClean="0">
                <a:latin typeface="Adobe Garamond Pro Bold" panose="02020702060506020403" pitchFamily="18" charset="0"/>
              </a:rPr>
              <a:t>use</a:t>
            </a:r>
          </a:p>
          <a:p>
            <a:r>
              <a:rPr lang="en-US" sz="3200" b="1" dirty="0" smtClean="0">
                <a:latin typeface="Adobe Garamond Pro Bold" panose="02020702060506020403" pitchFamily="18" charset="0"/>
              </a:rPr>
              <a:t>-saves time</a:t>
            </a:r>
          </a:p>
          <a:p>
            <a:endParaRPr lang="en-US" sz="3200" b="1" dirty="0">
              <a:latin typeface="Adobe Garamond Pro Bold" panose="020207020605060204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38" y="509843"/>
            <a:ext cx="1281687" cy="9680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56" y="3968270"/>
            <a:ext cx="1991686" cy="21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5435" y="655335"/>
            <a:ext cx="3188694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800" b="1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3800" b="1" cap="none" spc="0" dirty="0" smtClean="0">
                <a:ln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dvantages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53482" y="5411129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794247" y="1593005"/>
            <a:ext cx="10393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dobe Garamond Pro Bold" panose="02020702060506020403" pitchFamily="18" charset="0"/>
              </a:rPr>
              <a:t>-Still </a:t>
            </a:r>
            <a:r>
              <a:rPr lang="en-US" sz="3200" dirty="0">
                <a:latin typeface="Adobe Garamond Pro Bold" panose="02020702060506020403" pitchFamily="18" charset="0"/>
              </a:rPr>
              <a:t>having problems with payments and delivery </a:t>
            </a:r>
            <a:r>
              <a:rPr lang="en-US" sz="3200" dirty="0" smtClean="0">
                <a:latin typeface="Adobe Garamond Pro Bold" panose="02020702060506020403" pitchFamily="18" charset="0"/>
              </a:rPr>
              <a:t>charges.</a:t>
            </a:r>
          </a:p>
          <a:p>
            <a:r>
              <a:rPr lang="en-US" sz="3200" dirty="0" smtClean="0">
                <a:latin typeface="Adobe Garamond Pro Bold" panose="02020702060506020403" pitchFamily="18" charset="0"/>
              </a:rPr>
              <a:t>-User can’t be cancelled after order submitted.</a:t>
            </a:r>
          </a:p>
          <a:p>
            <a:r>
              <a:rPr lang="en-US" sz="3200" dirty="0" smtClean="0">
                <a:latin typeface="Adobe Garamond Pro Bold" panose="02020702060506020403" pitchFamily="18" charset="0"/>
              </a:rPr>
              <a:t>-Spending too much time online.</a:t>
            </a:r>
          </a:p>
          <a:p>
            <a:r>
              <a:rPr lang="en-US" sz="3200" dirty="0" smtClean="0">
                <a:latin typeface="Adobe Garamond Pro Bold" panose="02020702060506020403" pitchFamily="18" charset="0"/>
              </a:rPr>
              <a:t>-</a:t>
            </a:r>
            <a:r>
              <a:rPr lang="en-US" sz="3200" smtClean="0">
                <a:latin typeface="Adobe Garamond Pro Bold" panose="02020702060506020403" pitchFamily="18" charset="0"/>
              </a:rPr>
              <a:t>Unsuccessful validations.</a:t>
            </a:r>
            <a:endParaRPr lang="en-US" sz="3200" dirty="0" smtClean="0">
              <a:latin typeface="Adobe Garamond Pro Bold" panose="020207020605060204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Adobe Garamond Pro Bold" panose="02020702060506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38" y="509843"/>
            <a:ext cx="1281687" cy="968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8377" y="3535300"/>
            <a:ext cx="285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 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34" y="4090254"/>
            <a:ext cx="2078736" cy="2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560</TotalTime>
  <Words>253</Words>
  <Application>Microsoft Office PowerPoint</Application>
  <PresentationFormat>Custom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PowerPoint Presentation</vt:lpstr>
      <vt:lpstr>Member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113</cp:revision>
  <dcterms:created xsi:type="dcterms:W3CDTF">2018-11-18T11:50:53Z</dcterms:created>
  <dcterms:modified xsi:type="dcterms:W3CDTF">2018-12-08T05:47:54Z</dcterms:modified>
</cp:coreProperties>
</file>