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>
        <p:scale>
          <a:sx n="80" d="100"/>
          <a:sy n="80" d="100"/>
        </p:scale>
        <p:origin x="132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72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99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64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0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32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29ACA-74CE-490D-88DA-99ABC733B79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D1A831-606D-45C0-ABBE-2EE41C4EB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 PAURA</a:t>
            </a:r>
            <a:br>
              <a:rPr lang="en-US" dirty="0" smtClean="0"/>
            </a:br>
            <a:r>
              <a:rPr lang="en-US" sz="1800" dirty="0" smtClean="0"/>
              <a:t>Human-Elephant Conflict Mitigation system and Information sharing hub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87441"/>
            <a:ext cx="7766936" cy="1096899"/>
          </a:xfrm>
        </p:spPr>
        <p:txBody>
          <a:bodyPr/>
          <a:lstStyle/>
          <a:p>
            <a:r>
              <a:rPr lang="en-US" dirty="0" smtClean="0"/>
              <a:t>THIRD PROGRESS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Elephant Mitigation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Detect Elephant invasions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Determine the direction of the breach ( 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North, west etc..)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 Leaving and Entering situations  	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Eliminate false triggers  </a:t>
            </a:r>
          </a:p>
          <a:p>
            <a:r>
              <a:rPr lang="en-US" dirty="0">
                <a:solidFill>
                  <a:schemeClr val="tx1"/>
                </a:solidFill>
              </a:rPr>
              <a:t>Send SMS </a:t>
            </a:r>
            <a:r>
              <a:rPr lang="en-US" dirty="0" smtClean="0">
                <a:solidFill>
                  <a:schemeClr val="tx1"/>
                </a:solidFill>
              </a:rPr>
              <a:t>Villagers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Notify Forest Officers via SMS or push notifications</a:t>
            </a:r>
          </a:p>
          <a:p>
            <a:r>
              <a:rPr lang="en-US" dirty="0">
                <a:solidFill>
                  <a:schemeClr val="tx1"/>
                </a:solidFill>
              </a:rPr>
              <a:t>Notify the Village via alarms </a:t>
            </a:r>
          </a:p>
          <a:p>
            <a:r>
              <a:rPr lang="en-US" dirty="0">
                <a:solidFill>
                  <a:schemeClr val="tx1"/>
                </a:solidFill>
              </a:rPr>
              <a:t>Update database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72" y="2240924"/>
            <a:ext cx="7545792" cy="37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3" y="2061694"/>
            <a:ext cx="8285410" cy="41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from the collar</a:t>
            </a:r>
          </a:p>
          <a:p>
            <a:r>
              <a:rPr lang="en-US" dirty="0" smtClean="0"/>
              <a:t>Simulator using socket programming</a:t>
            </a:r>
          </a:p>
          <a:p>
            <a:r>
              <a:rPr lang="en-US" dirty="0" smtClean="0"/>
              <a:t>Send </a:t>
            </a:r>
            <a:r>
              <a:rPr lang="en-US" dirty="0"/>
              <a:t>data at predefined </a:t>
            </a:r>
            <a:r>
              <a:rPr lang="en-US" dirty="0" smtClean="0"/>
              <a:t>intervals</a:t>
            </a:r>
          </a:p>
          <a:p>
            <a:r>
              <a:rPr lang="en-US" dirty="0" smtClean="0"/>
              <a:t>Update database tables</a:t>
            </a:r>
          </a:p>
          <a:p>
            <a:r>
              <a:rPr lang="en-US" dirty="0" smtClean="0"/>
              <a:t>Analyze data to predict critical situations</a:t>
            </a:r>
          </a:p>
          <a:p>
            <a:pPr lvl="1"/>
            <a:r>
              <a:rPr lang="en-US" dirty="0" smtClean="0"/>
              <a:t>Trapped incidents</a:t>
            </a:r>
          </a:p>
          <a:p>
            <a:pPr lvl="1"/>
            <a:r>
              <a:rPr lang="en-US" dirty="0" smtClean="0"/>
              <a:t>Health conditions</a:t>
            </a:r>
          </a:p>
          <a:p>
            <a:r>
              <a:rPr lang="en-US" dirty="0" smtClean="0"/>
              <a:t>Notify wild life officers</a:t>
            </a:r>
          </a:p>
          <a:p>
            <a:r>
              <a:rPr lang="en-US" dirty="0" smtClean="0"/>
              <a:t>Update database</a:t>
            </a:r>
          </a:p>
        </p:txBody>
      </p:sp>
    </p:spTree>
    <p:extLst>
      <p:ext uri="{BB962C8B-B14F-4D97-AF65-F5344CB8AC3E}">
        <p14:creationId xmlns:p14="http://schemas.microsoft.com/office/powerpoint/2010/main" val="28474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Sharing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This is to share research information, elephant position updates, etc</a:t>
            </a:r>
            <a:r>
              <a:rPr lang="en-US" dirty="0" smtClean="0"/>
              <a:t>..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Back-end</a:t>
            </a:r>
            <a:endParaRPr lang="en-US" dirty="0"/>
          </a:p>
          <a:p>
            <a:pPr lvl="1"/>
            <a:r>
              <a:rPr lang="en-US" dirty="0"/>
              <a:t>Manipulate information about elephants and users of information hub.</a:t>
            </a:r>
          </a:p>
          <a:p>
            <a:pPr lvl="1"/>
            <a:r>
              <a:rPr lang="en-US" dirty="0"/>
              <a:t>Allow to control information hub to authorized persons.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Underline functionalities I added..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Handling and session time out in 20 </a:t>
            </a:r>
            <a:r>
              <a:rPr lang="en-US" dirty="0" err="1" smtClean="0"/>
              <a:t>secs</a:t>
            </a:r>
            <a:r>
              <a:rPr lang="en-US" dirty="0" smtClean="0"/>
              <a:t> if no request</a:t>
            </a:r>
          </a:p>
          <a:p>
            <a:r>
              <a:rPr lang="en-US" dirty="0" smtClean="0"/>
              <a:t>Spring Security – URL blocking and handling</a:t>
            </a:r>
          </a:p>
          <a:p>
            <a:r>
              <a:rPr lang="en-US" dirty="0" smtClean="0"/>
              <a:t>Password Hashing</a:t>
            </a:r>
          </a:p>
          <a:p>
            <a:r>
              <a:rPr lang="en-US" dirty="0" smtClean="0"/>
              <a:t>Remember me Authentication and blocking remember me logged users from secured functions</a:t>
            </a:r>
          </a:p>
          <a:p>
            <a:r>
              <a:rPr lang="en-US" dirty="0" smtClean="0"/>
              <a:t>Cache clearing and logout</a:t>
            </a:r>
          </a:p>
          <a:p>
            <a:r>
              <a:rPr lang="en-US" dirty="0" smtClean="0"/>
              <a:t>Remember me Authentication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 smtClean="0"/>
              <a:t>Filtering search using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1147</TotalTime>
  <Words>158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ETH PAURA Human-Elephant Conflict Mitigation system and Information sharing hub</vt:lpstr>
      <vt:lpstr>Human Elephant Mitigation System</vt:lpstr>
      <vt:lpstr>Front View</vt:lpstr>
      <vt:lpstr>Top View</vt:lpstr>
      <vt:lpstr>Data Analyzer</vt:lpstr>
      <vt:lpstr>Information Sharing Hub</vt:lpstr>
      <vt:lpstr>Underline functionalities I added..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 PAURA Human-Elephant Conflict Mitigation system and Information sharing hub</dc:title>
  <dc:creator>Rumesha</dc:creator>
  <cp:lastModifiedBy>Rumesha</cp:lastModifiedBy>
  <cp:revision>9</cp:revision>
  <dcterms:created xsi:type="dcterms:W3CDTF">2014-11-22T12:44:00Z</dcterms:created>
  <dcterms:modified xsi:type="dcterms:W3CDTF">2014-11-23T07:51:30Z</dcterms:modified>
</cp:coreProperties>
</file>