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46" r:id="rId4"/>
    <p:sldId id="260" r:id="rId5"/>
    <p:sldId id="349" r:id="rId6"/>
    <p:sldId id="350" r:id="rId7"/>
    <p:sldId id="351" r:id="rId8"/>
    <p:sldId id="352" r:id="rId9"/>
    <p:sldId id="362" r:id="rId10"/>
    <p:sldId id="355" r:id="rId11"/>
    <p:sldId id="363" r:id="rId12"/>
    <p:sldId id="364" r:id="rId13"/>
    <p:sldId id="354" r:id="rId14"/>
    <p:sldId id="356" r:id="rId15"/>
    <p:sldId id="359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94084" autoAdjust="0"/>
  </p:normalViewPr>
  <p:slideViewPr>
    <p:cSldViewPr snapToGrid="0" showGuides="1">
      <p:cViewPr varScale="1">
        <p:scale>
          <a:sx n="66" d="100"/>
          <a:sy n="66" d="100"/>
        </p:scale>
        <p:origin x="1050" y="60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TNN.2004.832719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D42E9FF9-3DE7-4909-A404-73806975B054}"/>
              </a:ext>
            </a:extLst>
          </p:cNvPr>
          <p:cNvSpPr txBox="1"/>
          <p:nvPr/>
        </p:nvSpPr>
        <p:spPr>
          <a:xfrm>
            <a:off x="7588969" y="4853613"/>
            <a:ext cx="3541689" cy="8913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E/17/286</a:t>
            </a:r>
          </a:p>
          <a:p>
            <a:pPr>
              <a:lnSpc>
                <a:spcPts val="3300"/>
              </a:lnSpc>
            </a:pPr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RATHNAYAKA R.M.T.N.K</a:t>
            </a:r>
            <a:endParaRPr lang="ko-KR" altLang="en-US" sz="2000" b="1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E6852-83C9-3577-3428-5D040621315E}"/>
              </a:ext>
            </a:extLst>
          </p:cNvPr>
          <p:cNvSpPr txBox="1"/>
          <p:nvPr/>
        </p:nvSpPr>
        <p:spPr>
          <a:xfrm>
            <a:off x="851233" y="541289"/>
            <a:ext cx="1114723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CONFIGURABLE NEUROMORPHIC PROCESSOR ARCHITECTURE FOR SPIKING NEURAL NETWORKS</a:t>
            </a:r>
          </a:p>
        </p:txBody>
      </p:sp>
      <p:sp>
        <p:nvSpPr>
          <p:cNvPr id="3" name="Google Shape;133;p28">
            <a:extLst>
              <a:ext uri="{FF2B5EF4-FFF2-40B4-BE49-F238E27FC236}">
                <a16:creationId xmlns:a16="http://schemas.microsoft.com/office/drawing/2014/main" id="{E1CAF334-61B3-324A-72A0-CEF55786477B}"/>
              </a:ext>
            </a:extLst>
          </p:cNvPr>
          <p:cNvSpPr txBox="1">
            <a:spLocks/>
          </p:cNvSpPr>
          <p:nvPr/>
        </p:nvSpPr>
        <p:spPr>
          <a:xfrm>
            <a:off x="7588969" y="5744947"/>
            <a:ext cx="4860609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GB" sz="1600" b="1" dirty="0">
                <a:solidFill>
                  <a:srgbClr val="0070C0"/>
                </a:solidFill>
              </a:rPr>
              <a:t>Supervised by Dr </a:t>
            </a:r>
            <a:r>
              <a:rPr lang="en-GB" sz="1600" b="1" dirty="0" err="1">
                <a:solidFill>
                  <a:srgbClr val="0070C0"/>
                </a:solidFill>
              </a:rPr>
              <a:t>Isuru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r>
              <a:rPr lang="en-GB" sz="1600" b="1" dirty="0" err="1">
                <a:solidFill>
                  <a:srgbClr val="0070C0"/>
                </a:solidFill>
              </a:rPr>
              <a:t>Nawainne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4" name="Google Shape;133;p28">
            <a:extLst>
              <a:ext uri="{FF2B5EF4-FFF2-40B4-BE49-F238E27FC236}">
                <a16:creationId xmlns:a16="http://schemas.microsoft.com/office/drawing/2014/main" id="{C64CEF6A-8FB9-93F7-5CBB-B41FE5E67AB6}"/>
              </a:ext>
            </a:extLst>
          </p:cNvPr>
          <p:cNvSpPr txBox="1">
            <a:spLocks/>
          </p:cNvSpPr>
          <p:nvPr/>
        </p:nvSpPr>
        <p:spPr>
          <a:xfrm>
            <a:off x="4221903" y="121589"/>
            <a:ext cx="5415911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de-DE" dirty="0">
                <a:solidFill>
                  <a:srgbClr val="0070C0"/>
                </a:solidFill>
              </a:rPr>
              <a:t>ME 420 – Mechanical Engineering Individual Research Project</a:t>
            </a:r>
          </a:p>
        </p:txBody>
      </p:sp>
    </p:spTree>
    <p:extLst>
      <p:ext uri="{BB962C8B-B14F-4D97-AF65-F5344CB8AC3E}">
        <p14:creationId xmlns:p14="http://schemas.microsoft.com/office/powerpoint/2010/main" val="66727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97" y="284292"/>
            <a:ext cx="11573197" cy="724247"/>
          </a:xfrm>
        </p:spPr>
        <p:txBody>
          <a:bodyPr/>
          <a:lstStyle/>
          <a:p>
            <a:r>
              <a:rPr lang="en-US" sz="4400" dirty="0"/>
              <a:t>LEARNING OUTCOMES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8F46B-5E27-18C9-95D8-91DDA06C16E7}"/>
              </a:ext>
            </a:extLst>
          </p:cNvPr>
          <p:cNvSpPr/>
          <p:nvPr/>
        </p:nvSpPr>
        <p:spPr>
          <a:xfrm>
            <a:off x="7997888" y="4752519"/>
            <a:ext cx="277368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292A4-DFC9-A72B-382A-8EEEF9A97460}"/>
              </a:ext>
            </a:extLst>
          </p:cNvPr>
          <p:cNvGrpSpPr/>
          <p:nvPr/>
        </p:nvGrpSpPr>
        <p:grpSpPr>
          <a:xfrm>
            <a:off x="4852718" y="2819099"/>
            <a:ext cx="2057141" cy="1856303"/>
            <a:chOff x="3741176" y="2237322"/>
            <a:chExt cx="4709648" cy="372383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38ABDD-B706-9902-BA1E-F5E000A14692}"/>
                </a:ext>
              </a:extLst>
            </p:cNvPr>
            <p:cNvGrpSpPr/>
            <p:nvPr/>
          </p:nvGrpSpPr>
          <p:grpSpPr>
            <a:xfrm>
              <a:off x="3741176" y="2237322"/>
              <a:ext cx="4709648" cy="3723835"/>
              <a:chOff x="2228055" y="1971102"/>
              <a:chExt cx="4575969" cy="3618138"/>
            </a:xfrm>
          </p:grpSpPr>
          <p:sp>
            <p:nvSpPr>
              <p:cNvPr id="10" name="Freeform 18">
                <a:extLst>
                  <a:ext uri="{FF2B5EF4-FFF2-40B4-BE49-F238E27FC236}">
                    <a16:creationId xmlns:a16="http://schemas.microsoft.com/office/drawing/2014/main" id="{2F9B1618-15F8-7F8B-E9FA-3232EBF77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055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913381" y="1203"/>
                    </a:lnTo>
                    <a:lnTo>
                      <a:pt x="2053042" y="12022"/>
                    </a:lnTo>
                    <a:lnTo>
                      <a:pt x="2185723" y="30056"/>
                    </a:lnTo>
                    <a:lnTo>
                      <a:pt x="2312583" y="56506"/>
                    </a:lnTo>
                    <a:lnTo>
                      <a:pt x="2433624" y="88967"/>
                    </a:lnTo>
                    <a:lnTo>
                      <a:pt x="2545354" y="131046"/>
                    </a:lnTo>
                    <a:lnTo>
                      <a:pt x="2653593" y="176731"/>
                    </a:lnTo>
                    <a:lnTo>
                      <a:pt x="2752521" y="230833"/>
                    </a:lnTo>
                    <a:lnTo>
                      <a:pt x="2763561" y="238103"/>
                    </a:lnTo>
                    <a:lnTo>
                      <a:pt x="2764776" y="236609"/>
                    </a:lnTo>
                    <a:cubicBezTo>
                      <a:pt x="3318761" y="687035"/>
                      <a:pt x="3404939" y="1500322"/>
                      <a:pt x="2957653" y="2056846"/>
                    </a:cubicBezTo>
                    <a:lnTo>
                      <a:pt x="2794867" y="1926012"/>
                    </a:lnTo>
                    <a:cubicBezTo>
                      <a:pt x="3170184" y="1459033"/>
                      <a:pt x="3097872" y="776605"/>
                      <a:pt x="2633024" y="398652"/>
                    </a:cubicBezTo>
                    <a:lnTo>
                      <a:pt x="2635535" y="395564"/>
                    </a:lnTo>
                    <a:cubicBezTo>
                      <a:pt x="2458856" y="294299"/>
                      <a:pt x="2250796" y="159602"/>
                      <a:pt x="1912553" y="162771"/>
                    </a:cubicBezTo>
                    <a:cubicBezTo>
                      <a:pt x="1018501" y="171149"/>
                      <a:pt x="651082" y="745769"/>
                      <a:pt x="651082" y="1464934"/>
                    </a:cubicBezTo>
                    <a:cubicBezTo>
                      <a:pt x="651082" y="2065638"/>
                      <a:pt x="1045124" y="2571338"/>
                      <a:pt x="1581345" y="2720212"/>
                    </a:cubicBezTo>
                    <a:cubicBezTo>
                      <a:pt x="2189761" y="2865156"/>
                      <a:pt x="2916596" y="3085457"/>
                      <a:pt x="3019039" y="3381117"/>
                    </a:cubicBezTo>
                    <a:lnTo>
                      <a:pt x="3030682" y="3420409"/>
                    </a:lnTo>
                    <a:lnTo>
                      <a:pt x="3049304" y="3486532"/>
                    </a:lnTo>
                    <a:lnTo>
                      <a:pt x="3067926" y="3553859"/>
                    </a:lnTo>
                    <a:lnTo>
                      <a:pt x="3088874" y="3615173"/>
                    </a:lnTo>
                    <a:lnTo>
                      <a:pt x="3090086" y="3618138"/>
                    </a:lnTo>
                    <a:lnTo>
                      <a:pt x="1487028" y="3618138"/>
                    </a:lnTo>
                    <a:lnTo>
                      <a:pt x="1482754" y="3594736"/>
                    </a:lnTo>
                    <a:lnTo>
                      <a:pt x="1471115" y="3529813"/>
                    </a:lnTo>
                    <a:lnTo>
                      <a:pt x="1458312" y="3466094"/>
                    </a:lnTo>
                    <a:lnTo>
                      <a:pt x="1443182" y="3404780"/>
                    </a:lnTo>
                    <a:lnTo>
                      <a:pt x="1428052" y="3345869"/>
                    </a:lnTo>
                    <a:lnTo>
                      <a:pt x="1409430" y="3294173"/>
                    </a:lnTo>
                    <a:lnTo>
                      <a:pt x="1389645" y="3249689"/>
                    </a:lnTo>
                    <a:lnTo>
                      <a:pt x="1368696" y="3214824"/>
                    </a:lnTo>
                    <a:lnTo>
                      <a:pt x="1345419" y="3193183"/>
                    </a:lnTo>
                    <a:lnTo>
                      <a:pt x="1319814" y="3182363"/>
                    </a:lnTo>
                    <a:lnTo>
                      <a:pt x="1290717" y="3177554"/>
                    </a:lnTo>
                    <a:lnTo>
                      <a:pt x="1256965" y="3179958"/>
                    </a:lnTo>
                    <a:lnTo>
                      <a:pt x="1223213" y="3184767"/>
                    </a:lnTo>
                    <a:lnTo>
                      <a:pt x="1191790" y="3193183"/>
                    </a:lnTo>
                    <a:lnTo>
                      <a:pt x="1161529" y="3201598"/>
                    </a:lnTo>
                    <a:lnTo>
                      <a:pt x="1133597" y="3210015"/>
                    </a:lnTo>
                    <a:lnTo>
                      <a:pt x="1112647" y="3217228"/>
                    </a:lnTo>
                    <a:lnTo>
                      <a:pt x="1062602" y="3234059"/>
                    </a:lnTo>
                    <a:lnTo>
                      <a:pt x="1005573" y="3249689"/>
                    </a:lnTo>
                    <a:lnTo>
                      <a:pt x="941560" y="3262914"/>
                    </a:lnTo>
                    <a:lnTo>
                      <a:pt x="874056" y="3271330"/>
                    </a:lnTo>
                    <a:lnTo>
                      <a:pt x="806552" y="3278543"/>
                    </a:lnTo>
                    <a:lnTo>
                      <a:pt x="737886" y="3280948"/>
                    </a:lnTo>
                    <a:lnTo>
                      <a:pt x="672709" y="3276139"/>
                    </a:lnTo>
                    <a:lnTo>
                      <a:pt x="611025" y="3265318"/>
                    </a:lnTo>
                    <a:lnTo>
                      <a:pt x="577273" y="3256902"/>
                    </a:lnTo>
                    <a:lnTo>
                      <a:pt x="543521" y="3241274"/>
                    </a:lnTo>
                    <a:lnTo>
                      <a:pt x="509769" y="3223240"/>
                    </a:lnTo>
                    <a:lnTo>
                      <a:pt x="480674" y="3201598"/>
                    </a:lnTo>
                    <a:lnTo>
                      <a:pt x="450413" y="3175149"/>
                    </a:lnTo>
                    <a:lnTo>
                      <a:pt x="427136" y="3147498"/>
                    </a:lnTo>
                    <a:lnTo>
                      <a:pt x="410841" y="3112633"/>
                    </a:lnTo>
                    <a:lnTo>
                      <a:pt x="398039" y="3072958"/>
                    </a:lnTo>
                    <a:lnTo>
                      <a:pt x="393384" y="3029676"/>
                    </a:lnTo>
                    <a:lnTo>
                      <a:pt x="398039" y="2981586"/>
                    </a:lnTo>
                    <a:lnTo>
                      <a:pt x="403859" y="2947924"/>
                    </a:lnTo>
                    <a:lnTo>
                      <a:pt x="412006" y="2910653"/>
                    </a:lnTo>
                    <a:lnTo>
                      <a:pt x="421316" y="2872182"/>
                    </a:lnTo>
                    <a:lnTo>
                      <a:pt x="424808" y="2834911"/>
                    </a:lnTo>
                    <a:lnTo>
                      <a:pt x="424808" y="2795237"/>
                    </a:lnTo>
                    <a:lnTo>
                      <a:pt x="414333" y="2760372"/>
                    </a:lnTo>
                    <a:lnTo>
                      <a:pt x="403859" y="2741136"/>
                    </a:lnTo>
                    <a:lnTo>
                      <a:pt x="385236" y="2723102"/>
                    </a:lnTo>
                    <a:lnTo>
                      <a:pt x="365452" y="2709877"/>
                    </a:lnTo>
                    <a:lnTo>
                      <a:pt x="344502" y="2699057"/>
                    </a:lnTo>
                    <a:lnTo>
                      <a:pt x="323552" y="2683427"/>
                    </a:lnTo>
                    <a:lnTo>
                      <a:pt x="307259" y="2666596"/>
                    </a:lnTo>
                    <a:lnTo>
                      <a:pt x="294455" y="2644956"/>
                    </a:lnTo>
                    <a:lnTo>
                      <a:pt x="289800" y="2620911"/>
                    </a:lnTo>
                    <a:lnTo>
                      <a:pt x="292128" y="2596866"/>
                    </a:lnTo>
                    <a:lnTo>
                      <a:pt x="300275" y="2574023"/>
                    </a:lnTo>
                    <a:lnTo>
                      <a:pt x="310750" y="2554786"/>
                    </a:lnTo>
                    <a:lnTo>
                      <a:pt x="317733" y="2535551"/>
                    </a:lnTo>
                    <a:lnTo>
                      <a:pt x="283982" y="2511505"/>
                    </a:lnTo>
                    <a:lnTo>
                      <a:pt x="260703" y="2487461"/>
                    </a:lnTo>
                    <a:lnTo>
                      <a:pt x="247901" y="2463416"/>
                    </a:lnTo>
                    <a:lnTo>
                      <a:pt x="245574" y="2436966"/>
                    </a:lnTo>
                    <a:lnTo>
                      <a:pt x="249066" y="2412922"/>
                    </a:lnTo>
                    <a:lnTo>
                      <a:pt x="258376" y="2386471"/>
                    </a:lnTo>
                    <a:lnTo>
                      <a:pt x="271178" y="2360023"/>
                    </a:lnTo>
                    <a:lnTo>
                      <a:pt x="285145" y="2333572"/>
                    </a:lnTo>
                    <a:lnTo>
                      <a:pt x="297948" y="2305921"/>
                    </a:lnTo>
                    <a:lnTo>
                      <a:pt x="310750" y="2279471"/>
                    </a:lnTo>
                    <a:lnTo>
                      <a:pt x="317733" y="2250617"/>
                    </a:lnTo>
                    <a:lnTo>
                      <a:pt x="294455" y="2228976"/>
                    </a:lnTo>
                    <a:lnTo>
                      <a:pt x="261868" y="2212145"/>
                    </a:lnTo>
                    <a:lnTo>
                      <a:pt x="225789" y="2196515"/>
                    </a:lnTo>
                    <a:lnTo>
                      <a:pt x="188545" y="2183290"/>
                    </a:lnTo>
                    <a:lnTo>
                      <a:pt x="150138" y="2170066"/>
                    </a:lnTo>
                    <a:lnTo>
                      <a:pt x="111731" y="2156841"/>
                    </a:lnTo>
                    <a:lnTo>
                      <a:pt x="75651" y="2141212"/>
                    </a:lnTo>
                    <a:lnTo>
                      <a:pt x="46554" y="2124381"/>
                    </a:lnTo>
                    <a:lnTo>
                      <a:pt x="20950" y="2100335"/>
                    </a:lnTo>
                    <a:lnTo>
                      <a:pt x="5820" y="2071482"/>
                    </a:lnTo>
                    <a:lnTo>
                      <a:pt x="0" y="2041425"/>
                    </a:lnTo>
                    <a:lnTo>
                      <a:pt x="4656" y="2012571"/>
                    </a:lnTo>
                    <a:lnTo>
                      <a:pt x="15130" y="1986122"/>
                    </a:lnTo>
                    <a:lnTo>
                      <a:pt x="31424" y="1964481"/>
                    </a:lnTo>
                    <a:lnTo>
                      <a:pt x="51209" y="1942841"/>
                    </a:lnTo>
                    <a:lnTo>
                      <a:pt x="69831" y="1924807"/>
                    </a:lnTo>
                    <a:lnTo>
                      <a:pt x="84961" y="1910380"/>
                    </a:lnTo>
                    <a:lnTo>
                      <a:pt x="129188" y="1857481"/>
                    </a:lnTo>
                    <a:lnTo>
                      <a:pt x="175742" y="1809391"/>
                    </a:lnTo>
                    <a:lnTo>
                      <a:pt x="222297" y="1761301"/>
                    </a:lnTo>
                    <a:lnTo>
                      <a:pt x="266523" y="1708402"/>
                    </a:lnTo>
                    <a:lnTo>
                      <a:pt x="308423" y="1656704"/>
                    </a:lnTo>
                    <a:lnTo>
                      <a:pt x="346829" y="1597795"/>
                    </a:lnTo>
                    <a:lnTo>
                      <a:pt x="378254" y="1534075"/>
                    </a:lnTo>
                    <a:lnTo>
                      <a:pt x="395711" y="1481176"/>
                    </a:lnTo>
                    <a:lnTo>
                      <a:pt x="401531" y="1429479"/>
                    </a:lnTo>
                    <a:lnTo>
                      <a:pt x="401531" y="1374175"/>
                    </a:lnTo>
                    <a:cubicBezTo>
                      <a:pt x="401143" y="1354538"/>
                      <a:pt x="400754" y="1334901"/>
                      <a:pt x="400367" y="1315264"/>
                    </a:cubicBezTo>
                    <a:lnTo>
                      <a:pt x="398039" y="1256355"/>
                    </a:lnTo>
                    <a:lnTo>
                      <a:pt x="400367" y="1192635"/>
                    </a:lnTo>
                    <a:lnTo>
                      <a:pt x="406186" y="1125309"/>
                    </a:lnTo>
                    <a:lnTo>
                      <a:pt x="471362" y="847589"/>
                    </a:lnTo>
                    <a:lnTo>
                      <a:pt x="512097" y="746600"/>
                    </a:lnTo>
                    <a:lnTo>
                      <a:pt x="560979" y="652824"/>
                    </a:lnTo>
                    <a:lnTo>
                      <a:pt x="618008" y="565059"/>
                    </a:lnTo>
                    <a:lnTo>
                      <a:pt x="683184" y="482103"/>
                    </a:lnTo>
                    <a:lnTo>
                      <a:pt x="755343" y="406361"/>
                    </a:lnTo>
                    <a:lnTo>
                      <a:pt x="833322" y="336631"/>
                    </a:lnTo>
                    <a:lnTo>
                      <a:pt x="918283" y="272912"/>
                    </a:lnTo>
                    <a:lnTo>
                      <a:pt x="1006736" y="216405"/>
                    </a:lnTo>
                    <a:lnTo>
                      <a:pt x="1102172" y="165911"/>
                    </a:lnTo>
                    <a:lnTo>
                      <a:pt x="1199936" y="123832"/>
                    </a:lnTo>
                    <a:lnTo>
                      <a:pt x="1298864" y="86563"/>
                    </a:lnTo>
                    <a:lnTo>
                      <a:pt x="1631727" y="108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EA700E9-6170-2CC9-129F-6129EA363F3C}"/>
                  </a:ext>
                </a:extLst>
              </p:cNvPr>
              <p:cNvGrpSpPr/>
              <p:nvPr/>
            </p:nvGrpSpPr>
            <p:grpSpPr>
              <a:xfrm>
                <a:off x="4023554" y="4019367"/>
                <a:ext cx="1008112" cy="734938"/>
                <a:chOff x="3509379" y="4293096"/>
                <a:chExt cx="1008112" cy="734938"/>
              </a:xfrm>
            </p:grpSpPr>
            <p:sp>
              <p:nvSpPr>
                <p:cNvPr id="13" name="Rounded Rectangle 10">
                  <a:extLst>
                    <a:ext uri="{FF2B5EF4-FFF2-40B4-BE49-F238E27FC236}">
                      <a16:creationId xmlns:a16="http://schemas.microsoft.com/office/drawing/2014/main" id="{3E2FF1E4-E921-A511-EA5E-98A8026BD6A9}"/>
                    </a:ext>
                  </a:extLst>
                </p:cNvPr>
                <p:cNvSpPr/>
                <p:nvPr/>
              </p:nvSpPr>
              <p:spPr>
                <a:xfrm>
                  <a:off x="3509379" y="4293096"/>
                  <a:ext cx="1008112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D3E2A3A-C46C-2C91-ECC7-1BF342E1B822}"/>
                    </a:ext>
                  </a:extLst>
                </p:cNvPr>
                <p:cNvSpPr/>
                <p:nvPr/>
              </p:nvSpPr>
              <p:spPr>
                <a:xfrm>
                  <a:off x="3581435" y="4537695"/>
                  <a:ext cx="864000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5" name="Chord 14">
                  <a:extLst>
                    <a:ext uri="{FF2B5EF4-FFF2-40B4-BE49-F238E27FC236}">
                      <a16:creationId xmlns:a16="http://schemas.microsoft.com/office/drawing/2014/main" id="{24D07501-6329-EA58-2352-1B1DF15CA7F1}"/>
                    </a:ext>
                  </a:extLst>
                </p:cNvPr>
                <p:cNvSpPr/>
                <p:nvPr/>
              </p:nvSpPr>
              <p:spPr>
                <a:xfrm>
                  <a:off x="3766973" y="4535109"/>
                  <a:ext cx="492925" cy="492925"/>
                </a:xfrm>
                <a:prstGeom prst="chord">
                  <a:avLst>
                    <a:gd name="adj1" fmla="val 21471232"/>
                    <a:gd name="adj2" fmla="val 10878117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2" name="Freeform 18">
                <a:extLst>
                  <a:ext uri="{FF2B5EF4-FFF2-40B4-BE49-F238E27FC236}">
                    <a16:creationId xmlns:a16="http://schemas.microsoft.com/office/drawing/2014/main" id="{0ECBD3CC-7A5D-E23B-00DC-43A1870C405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60064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631727" y="10821"/>
                    </a:lnTo>
                    <a:lnTo>
                      <a:pt x="1298864" y="86563"/>
                    </a:lnTo>
                    <a:lnTo>
                      <a:pt x="1199936" y="123832"/>
                    </a:lnTo>
                    <a:lnTo>
                      <a:pt x="1102172" y="165911"/>
                    </a:lnTo>
                    <a:lnTo>
                      <a:pt x="1006736" y="216405"/>
                    </a:lnTo>
                    <a:lnTo>
                      <a:pt x="918283" y="272912"/>
                    </a:lnTo>
                    <a:lnTo>
                      <a:pt x="833322" y="336631"/>
                    </a:lnTo>
                    <a:lnTo>
                      <a:pt x="755343" y="406361"/>
                    </a:lnTo>
                    <a:lnTo>
                      <a:pt x="683184" y="482103"/>
                    </a:lnTo>
                    <a:lnTo>
                      <a:pt x="618008" y="565059"/>
                    </a:lnTo>
                    <a:lnTo>
                      <a:pt x="560979" y="652824"/>
                    </a:lnTo>
                    <a:lnTo>
                      <a:pt x="512097" y="746600"/>
                    </a:lnTo>
                    <a:lnTo>
                      <a:pt x="471362" y="847589"/>
                    </a:lnTo>
                    <a:lnTo>
                      <a:pt x="406186" y="1125309"/>
                    </a:lnTo>
                    <a:lnTo>
                      <a:pt x="400367" y="1192635"/>
                    </a:lnTo>
                    <a:lnTo>
                      <a:pt x="398039" y="1256355"/>
                    </a:lnTo>
                    <a:lnTo>
                      <a:pt x="400367" y="1315264"/>
                    </a:lnTo>
                    <a:cubicBezTo>
                      <a:pt x="400754" y="1334901"/>
                      <a:pt x="401143" y="1354538"/>
                      <a:pt x="401531" y="1374175"/>
                    </a:cubicBezTo>
                    <a:lnTo>
                      <a:pt x="401531" y="1429479"/>
                    </a:lnTo>
                    <a:lnTo>
                      <a:pt x="395711" y="1481176"/>
                    </a:lnTo>
                    <a:lnTo>
                      <a:pt x="378254" y="1534075"/>
                    </a:lnTo>
                    <a:lnTo>
                      <a:pt x="346829" y="1597795"/>
                    </a:lnTo>
                    <a:lnTo>
                      <a:pt x="308423" y="1656704"/>
                    </a:lnTo>
                    <a:lnTo>
                      <a:pt x="266523" y="1708402"/>
                    </a:lnTo>
                    <a:lnTo>
                      <a:pt x="222297" y="1761301"/>
                    </a:lnTo>
                    <a:lnTo>
                      <a:pt x="175742" y="1809391"/>
                    </a:lnTo>
                    <a:lnTo>
                      <a:pt x="129188" y="1857481"/>
                    </a:lnTo>
                    <a:lnTo>
                      <a:pt x="84961" y="1910380"/>
                    </a:lnTo>
                    <a:lnTo>
                      <a:pt x="69831" y="1924807"/>
                    </a:lnTo>
                    <a:lnTo>
                      <a:pt x="51209" y="1942841"/>
                    </a:lnTo>
                    <a:lnTo>
                      <a:pt x="31424" y="1964481"/>
                    </a:lnTo>
                    <a:lnTo>
                      <a:pt x="15130" y="1986122"/>
                    </a:lnTo>
                    <a:lnTo>
                      <a:pt x="4656" y="2012571"/>
                    </a:lnTo>
                    <a:lnTo>
                      <a:pt x="0" y="2041425"/>
                    </a:lnTo>
                    <a:lnTo>
                      <a:pt x="5820" y="2071482"/>
                    </a:lnTo>
                    <a:lnTo>
                      <a:pt x="20950" y="2100335"/>
                    </a:lnTo>
                    <a:lnTo>
                      <a:pt x="46554" y="2124381"/>
                    </a:lnTo>
                    <a:lnTo>
                      <a:pt x="75651" y="2141212"/>
                    </a:lnTo>
                    <a:lnTo>
                      <a:pt x="111731" y="2156841"/>
                    </a:lnTo>
                    <a:lnTo>
                      <a:pt x="150138" y="2170066"/>
                    </a:lnTo>
                    <a:lnTo>
                      <a:pt x="188545" y="2183290"/>
                    </a:lnTo>
                    <a:lnTo>
                      <a:pt x="225789" y="2196515"/>
                    </a:lnTo>
                    <a:lnTo>
                      <a:pt x="261868" y="2212145"/>
                    </a:lnTo>
                    <a:lnTo>
                      <a:pt x="294455" y="2228976"/>
                    </a:lnTo>
                    <a:lnTo>
                      <a:pt x="317733" y="2250617"/>
                    </a:lnTo>
                    <a:lnTo>
                      <a:pt x="310750" y="2279471"/>
                    </a:lnTo>
                    <a:lnTo>
                      <a:pt x="297948" y="2305921"/>
                    </a:lnTo>
                    <a:lnTo>
                      <a:pt x="285145" y="2333572"/>
                    </a:lnTo>
                    <a:lnTo>
                      <a:pt x="271178" y="2360023"/>
                    </a:lnTo>
                    <a:lnTo>
                      <a:pt x="258376" y="2386471"/>
                    </a:lnTo>
                    <a:lnTo>
                      <a:pt x="249066" y="2412922"/>
                    </a:lnTo>
                    <a:lnTo>
                      <a:pt x="245574" y="2436966"/>
                    </a:lnTo>
                    <a:lnTo>
                      <a:pt x="247901" y="2463416"/>
                    </a:lnTo>
                    <a:lnTo>
                      <a:pt x="260703" y="2487461"/>
                    </a:lnTo>
                    <a:lnTo>
                      <a:pt x="283982" y="2511505"/>
                    </a:lnTo>
                    <a:lnTo>
                      <a:pt x="317733" y="2535551"/>
                    </a:lnTo>
                    <a:lnTo>
                      <a:pt x="310750" y="2554786"/>
                    </a:lnTo>
                    <a:lnTo>
                      <a:pt x="300275" y="2574023"/>
                    </a:lnTo>
                    <a:lnTo>
                      <a:pt x="292128" y="2596866"/>
                    </a:lnTo>
                    <a:lnTo>
                      <a:pt x="289800" y="2620911"/>
                    </a:lnTo>
                    <a:lnTo>
                      <a:pt x="294455" y="2644956"/>
                    </a:lnTo>
                    <a:lnTo>
                      <a:pt x="307259" y="2666596"/>
                    </a:lnTo>
                    <a:lnTo>
                      <a:pt x="323552" y="2683427"/>
                    </a:lnTo>
                    <a:lnTo>
                      <a:pt x="344502" y="2699057"/>
                    </a:lnTo>
                    <a:lnTo>
                      <a:pt x="365452" y="2709877"/>
                    </a:lnTo>
                    <a:lnTo>
                      <a:pt x="385236" y="2723102"/>
                    </a:lnTo>
                    <a:lnTo>
                      <a:pt x="403859" y="2741136"/>
                    </a:lnTo>
                    <a:lnTo>
                      <a:pt x="414333" y="2760372"/>
                    </a:lnTo>
                    <a:lnTo>
                      <a:pt x="424808" y="2795237"/>
                    </a:lnTo>
                    <a:lnTo>
                      <a:pt x="424808" y="2834911"/>
                    </a:lnTo>
                    <a:lnTo>
                      <a:pt x="421316" y="2872182"/>
                    </a:lnTo>
                    <a:lnTo>
                      <a:pt x="412006" y="2910653"/>
                    </a:lnTo>
                    <a:lnTo>
                      <a:pt x="403859" y="2947924"/>
                    </a:lnTo>
                    <a:lnTo>
                      <a:pt x="398039" y="2981586"/>
                    </a:lnTo>
                    <a:lnTo>
                      <a:pt x="393384" y="3029676"/>
                    </a:lnTo>
                    <a:lnTo>
                      <a:pt x="398039" y="3072958"/>
                    </a:lnTo>
                    <a:lnTo>
                      <a:pt x="410841" y="3112633"/>
                    </a:lnTo>
                    <a:lnTo>
                      <a:pt x="427136" y="3147498"/>
                    </a:lnTo>
                    <a:lnTo>
                      <a:pt x="450413" y="3175149"/>
                    </a:lnTo>
                    <a:lnTo>
                      <a:pt x="480674" y="3201598"/>
                    </a:lnTo>
                    <a:lnTo>
                      <a:pt x="509769" y="3223240"/>
                    </a:lnTo>
                    <a:lnTo>
                      <a:pt x="543521" y="3241274"/>
                    </a:lnTo>
                    <a:lnTo>
                      <a:pt x="577273" y="3256902"/>
                    </a:lnTo>
                    <a:lnTo>
                      <a:pt x="611025" y="3265318"/>
                    </a:lnTo>
                    <a:lnTo>
                      <a:pt x="672709" y="3276139"/>
                    </a:lnTo>
                    <a:lnTo>
                      <a:pt x="737886" y="3280948"/>
                    </a:lnTo>
                    <a:lnTo>
                      <a:pt x="806552" y="3278543"/>
                    </a:lnTo>
                    <a:lnTo>
                      <a:pt x="874056" y="3271330"/>
                    </a:lnTo>
                    <a:lnTo>
                      <a:pt x="941560" y="3262914"/>
                    </a:lnTo>
                    <a:lnTo>
                      <a:pt x="1005573" y="3249689"/>
                    </a:lnTo>
                    <a:lnTo>
                      <a:pt x="1062602" y="3234059"/>
                    </a:lnTo>
                    <a:lnTo>
                      <a:pt x="1112647" y="3217228"/>
                    </a:lnTo>
                    <a:lnTo>
                      <a:pt x="1133597" y="3210015"/>
                    </a:lnTo>
                    <a:lnTo>
                      <a:pt x="1161529" y="3201598"/>
                    </a:lnTo>
                    <a:lnTo>
                      <a:pt x="1191790" y="3193183"/>
                    </a:lnTo>
                    <a:lnTo>
                      <a:pt x="1223213" y="3184767"/>
                    </a:lnTo>
                    <a:lnTo>
                      <a:pt x="1256965" y="3179958"/>
                    </a:lnTo>
                    <a:lnTo>
                      <a:pt x="1290717" y="3177554"/>
                    </a:lnTo>
                    <a:lnTo>
                      <a:pt x="1319814" y="3182363"/>
                    </a:lnTo>
                    <a:lnTo>
                      <a:pt x="1345419" y="3193183"/>
                    </a:lnTo>
                    <a:lnTo>
                      <a:pt x="1368696" y="3214824"/>
                    </a:lnTo>
                    <a:lnTo>
                      <a:pt x="1389645" y="3249689"/>
                    </a:lnTo>
                    <a:lnTo>
                      <a:pt x="1409430" y="3294173"/>
                    </a:lnTo>
                    <a:lnTo>
                      <a:pt x="1428052" y="3345869"/>
                    </a:lnTo>
                    <a:lnTo>
                      <a:pt x="1443182" y="3404780"/>
                    </a:lnTo>
                    <a:lnTo>
                      <a:pt x="1458312" y="3466094"/>
                    </a:lnTo>
                    <a:lnTo>
                      <a:pt x="1471115" y="3529813"/>
                    </a:lnTo>
                    <a:lnTo>
                      <a:pt x="1482754" y="3594736"/>
                    </a:lnTo>
                    <a:lnTo>
                      <a:pt x="1487029" y="3618138"/>
                    </a:lnTo>
                    <a:lnTo>
                      <a:pt x="3090086" y="3618138"/>
                    </a:lnTo>
                    <a:lnTo>
                      <a:pt x="3088874" y="3615173"/>
                    </a:lnTo>
                    <a:lnTo>
                      <a:pt x="3067926" y="3553859"/>
                    </a:lnTo>
                    <a:lnTo>
                      <a:pt x="3049304" y="3486532"/>
                    </a:lnTo>
                    <a:lnTo>
                      <a:pt x="3030682" y="3420409"/>
                    </a:lnTo>
                    <a:lnTo>
                      <a:pt x="3019039" y="3381117"/>
                    </a:lnTo>
                    <a:cubicBezTo>
                      <a:pt x="2916596" y="3085457"/>
                      <a:pt x="2189761" y="2865156"/>
                      <a:pt x="1581345" y="2720212"/>
                    </a:cubicBezTo>
                    <a:cubicBezTo>
                      <a:pt x="1045124" y="2571338"/>
                      <a:pt x="651082" y="2065638"/>
                      <a:pt x="651082" y="1464934"/>
                    </a:cubicBezTo>
                    <a:cubicBezTo>
                      <a:pt x="651082" y="745769"/>
                      <a:pt x="1018501" y="171149"/>
                      <a:pt x="1912553" y="162771"/>
                    </a:cubicBezTo>
                    <a:cubicBezTo>
                      <a:pt x="2250796" y="159602"/>
                      <a:pt x="2458856" y="294299"/>
                      <a:pt x="2635535" y="395564"/>
                    </a:cubicBezTo>
                    <a:lnTo>
                      <a:pt x="2633024" y="398652"/>
                    </a:lnTo>
                    <a:cubicBezTo>
                      <a:pt x="3097872" y="776605"/>
                      <a:pt x="3170184" y="1459033"/>
                      <a:pt x="2794867" y="1926012"/>
                    </a:cubicBezTo>
                    <a:lnTo>
                      <a:pt x="2957653" y="2056846"/>
                    </a:lnTo>
                    <a:cubicBezTo>
                      <a:pt x="3404939" y="1500322"/>
                      <a:pt x="3318761" y="687035"/>
                      <a:pt x="2764776" y="236609"/>
                    </a:cubicBezTo>
                    <a:lnTo>
                      <a:pt x="2763561" y="238103"/>
                    </a:lnTo>
                    <a:lnTo>
                      <a:pt x="2752521" y="230833"/>
                    </a:lnTo>
                    <a:lnTo>
                      <a:pt x="2653593" y="176731"/>
                    </a:lnTo>
                    <a:lnTo>
                      <a:pt x="2545354" y="131046"/>
                    </a:lnTo>
                    <a:lnTo>
                      <a:pt x="2433624" y="88967"/>
                    </a:lnTo>
                    <a:lnTo>
                      <a:pt x="2312583" y="56506"/>
                    </a:lnTo>
                    <a:lnTo>
                      <a:pt x="2185723" y="30056"/>
                    </a:lnTo>
                    <a:lnTo>
                      <a:pt x="2053042" y="12022"/>
                    </a:lnTo>
                    <a:lnTo>
                      <a:pt x="1913381" y="120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6" name="Graphic 33">
              <a:extLst>
                <a:ext uri="{FF2B5EF4-FFF2-40B4-BE49-F238E27FC236}">
                  <a16:creationId xmlns:a16="http://schemas.microsoft.com/office/drawing/2014/main" id="{42B7A8F1-23E8-0232-9C80-1A06A380EC00}"/>
                </a:ext>
              </a:extLst>
            </p:cNvPr>
            <p:cNvGrpSpPr/>
            <p:nvPr/>
          </p:nvGrpSpPr>
          <p:grpSpPr>
            <a:xfrm>
              <a:off x="5396784" y="2909081"/>
              <a:ext cx="1364502" cy="1261798"/>
              <a:chOff x="7424910" y="2405641"/>
              <a:chExt cx="1771650" cy="1638300"/>
            </a:xfrm>
            <a:solidFill>
              <a:schemeClr val="accent2"/>
            </a:solidFill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BFAAD041-0874-1247-AB61-79CC42277732}"/>
                  </a:ext>
                </a:extLst>
              </p:cNvPr>
              <p:cNvSpPr/>
              <p:nvPr/>
            </p:nvSpPr>
            <p:spPr>
              <a:xfrm>
                <a:off x="7417766" y="2398092"/>
                <a:ext cx="885825" cy="1647825"/>
              </a:xfrm>
              <a:custGeom>
                <a:avLst/>
                <a:gdLst>
                  <a:gd name="connsiteX0" fmla="*/ 749141 w 885825"/>
                  <a:gd name="connsiteY0" fmla="*/ 1281042 h 1647825"/>
                  <a:gd name="connsiteX1" fmla="*/ 858679 w 885825"/>
                  <a:gd name="connsiteY1" fmla="*/ 1312474 h 1647825"/>
                  <a:gd name="connsiteX2" fmla="*/ 858679 w 885825"/>
                  <a:gd name="connsiteY2" fmla="*/ 1287709 h 1647825"/>
                  <a:gd name="connsiteX3" fmla="*/ 861536 w 885825"/>
                  <a:gd name="connsiteY3" fmla="*/ 1006722 h 1647825"/>
                  <a:gd name="connsiteX4" fmla="*/ 855821 w 885825"/>
                  <a:gd name="connsiteY4" fmla="*/ 975289 h 1647825"/>
                  <a:gd name="connsiteX5" fmla="*/ 791051 w 885825"/>
                  <a:gd name="connsiteY5" fmla="*/ 885754 h 1647825"/>
                  <a:gd name="connsiteX6" fmla="*/ 770096 w 885825"/>
                  <a:gd name="connsiteY6" fmla="*/ 880039 h 1647825"/>
                  <a:gd name="connsiteX7" fmla="*/ 745331 w 885825"/>
                  <a:gd name="connsiteY7" fmla="*/ 880039 h 1647825"/>
                  <a:gd name="connsiteX8" fmla="*/ 718661 w 885825"/>
                  <a:gd name="connsiteY8" fmla="*/ 884802 h 1647825"/>
                  <a:gd name="connsiteX9" fmla="*/ 630079 w 885825"/>
                  <a:gd name="connsiteY9" fmla="*/ 1042917 h 1647825"/>
                  <a:gd name="connsiteX10" fmla="*/ 618649 w 885825"/>
                  <a:gd name="connsiteY10" fmla="*/ 1060062 h 1647825"/>
                  <a:gd name="connsiteX11" fmla="*/ 604361 w 885825"/>
                  <a:gd name="connsiteY11" fmla="*/ 1049584 h 1647825"/>
                  <a:gd name="connsiteX12" fmla="*/ 711041 w 885825"/>
                  <a:gd name="connsiteY12" fmla="*/ 859084 h 1647825"/>
                  <a:gd name="connsiteX13" fmla="*/ 737711 w 885825"/>
                  <a:gd name="connsiteY13" fmla="*/ 854322 h 1647825"/>
                  <a:gd name="connsiteX14" fmla="*/ 768191 w 885825"/>
                  <a:gd name="connsiteY14" fmla="*/ 857179 h 1647825"/>
                  <a:gd name="connsiteX15" fmla="*/ 846296 w 885825"/>
                  <a:gd name="connsiteY15" fmla="*/ 891469 h 1647825"/>
                  <a:gd name="connsiteX16" fmla="*/ 855821 w 885825"/>
                  <a:gd name="connsiteY16" fmla="*/ 707637 h 1647825"/>
                  <a:gd name="connsiteX17" fmla="*/ 856774 w 885825"/>
                  <a:gd name="connsiteY17" fmla="*/ 681919 h 1647825"/>
                  <a:gd name="connsiteX18" fmla="*/ 863441 w 885825"/>
                  <a:gd name="connsiteY18" fmla="*/ 650487 h 1647825"/>
                  <a:gd name="connsiteX19" fmla="*/ 868204 w 885825"/>
                  <a:gd name="connsiteY19" fmla="*/ 619054 h 1647825"/>
                  <a:gd name="connsiteX20" fmla="*/ 856774 w 885825"/>
                  <a:gd name="connsiteY20" fmla="*/ 311397 h 1647825"/>
                  <a:gd name="connsiteX21" fmla="*/ 856774 w 885825"/>
                  <a:gd name="connsiteY21" fmla="*/ 280917 h 1647825"/>
                  <a:gd name="connsiteX22" fmla="*/ 856774 w 885825"/>
                  <a:gd name="connsiteY22" fmla="*/ 220909 h 1647825"/>
                  <a:gd name="connsiteX23" fmla="*/ 854869 w 885825"/>
                  <a:gd name="connsiteY23" fmla="*/ 221862 h 1647825"/>
                  <a:gd name="connsiteX24" fmla="*/ 776764 w 885825"/>
                  <a:gd name="connsiteY24" fmla="*/ 71367 h 1647825"/>
                  <a:gd name="connsiteX25" fmla="*/ 750094 w 885825"/>
                  <a:gd name="connsiteY25" fmla="*/ 50412 h 1647825"/>
                  <a:gd name="connsiteX26" fmla="*/ 656749 w 885825"/>
                  <a:gd name="connsiteY26" fmla="*/ 12312 h 1647825"/>
                  <a:gd name="connsiteX27" fmla="*/ 623411 w 885825"/>
                  <a:gd name="connsiteY27" fmla="*/ 8502 h 1647825"/>
                  <a:gd name="connsiteX28" fmla="*/ 391954 w 885825"/>
                  <a:gd name="connsiteY28" fmla="*/ 227577 h 1647825"/>
                  <a:gd name="connsiteX29" fmla="*/ 405289 w 885825"/>
                  <a:gd name="connsiteY29" fmla="*/ 253294 h 1647825"/>
                  <a:gd name="connsiteX30" fmla="*/ 520541 w 885825"/>
                  <a:gd name="connsiteY30" fmla="*/ 332352 h 1647825"/>
                  <a:gd name="connsiteX31" fmla="*/ 551021 w 885825"/>
                  <a:gd name="connsiteY31" fmla="*/ 335209 h 1647825"/>
                  <a:gd name="connsiteX32" fmla="*/ 718661 w 885825"/>
                  <a:gd name="connsiteY32" fmla="*/ 198049 h 1647825"/>
                  <a:gd name="connsiteX33" fmla="*/ 722471 w 885825"/>
                  <a:gd name="connsiteY33" fmla="*/ 163759 h 1647825"/>
                  <a:gd name="connsiteX34" fmla="*/ 743426 w 885825"/>
                  <a:gd name="connsiteY34" fmla="*/ 146614 h 1647825"/>
                  <a:gd name="connsiteX35" fmla="*/ 758666 w 885825"/>
                  <a:gd name="connsiteY35" fmla="*/ 164712 h 1647825"/>
                  <a:gd name="connsiteX36" fmla="*/ 635794 w 885825"/>
                  <a:gd name="connsiteY36" fmla="*/ 353307 h 1647825"/>
                  <a:gd name="connsiteX37" fmla="*/ 708184 w 885825"/>
                  <a:gd name="connsiteY37" fmla="*/ 407599 h 1647825"/>
                  <a:gd name="connsiteX38" fmla="*/ 726281 w 885825"/>
                  <a:gd name="connsiteY38" fmla="*/ 432364 h 1647825"/>
                  <a:gd name="connsiteX39" fmla="*/ 757714 w 885825"/>
                  <a:gd name="connsiteY39" fmla="*/ 584764 h 1647825"/>
                  <a:gd name="connsiteX40" fmla="*/ 751046 w 885825"/>
                  <a:gd name="connsiteY40" fmla="*/ 611434 h 1647825"/>
                  <a:gd name="connsiteX41" fmla="*/ 741521 w 885825"/>
                  <a:gd name="connsiteY41" fmla="*/ 637152 h 1647825"/>
                  <a:gd name="connsiteX42" fmla="*/ 727234 w 885825"/>
                  <a:gd name="connsiteY42" fmla="*/ 661917 h 1647825"/>
                  <a:gd name="connsiteX43" fmla="*/ 687229 w 885825"/>
                  <a:gd name="connsiteY43" fmla="*/ 706684 h 1647825"/>
                  <a:gd name="connsiteX44" fmla="*/ 737711 w 885825"/>
                  <a:gd name="connsiteY44" fmla="*/ 786694 h 1647825"/>
                  <a:gd name="connsiteX45" fmla="*/ 760571 w 885825"/>
                  <a:gd name="connsiteY45" fmla="*/ 796219 h 1647825"/>
                  <a:gd name="connsiteX46" fmla="*/ 788194 w 885825"/>
                  <a:gd name="connsiteY46" fmla="*/ 799077 h 1647825"/>
                  <a:gd name="connsiteX47" fmla="*/ 783431 w 885825"/>
                  <a:gd name="connsiteY47" fmla="*/ 835272 h 1647825"/>
                  <a:gd name="connsiteX48" fmla="*/ 752951 w 885825"/>
                  <a:gd name="connsiteY48" fmla="*/ 830509 h 1647825"/>
                  <a:gd name="connsiteX49" fmla="*/ 724376 w 885825"/>
                  <a:gd name="connsiteY49" fmla="*/ 820032 h 1647825"/>
                  <a:gd name="connsiteX50" fmla="*/ 653891 w 885825"/>
                  <a:gd name="connsiteY50" fmla="*/ 728592 h 1647825"/>
                  <a:gd name="connsiteX51" fmla="*/ 381476 w 885825"/>
                  <a:gd name="connsiteY51" fmla="*/ 658107 h 1647825"/>
                  <a:gd name="connsiteX52" fmla="*/ 384334 w 885825"/>
                  <a:gd name="connsiteY52" fmla="*/ 635247 h 1647825"/>
                  <a:gd name="connsiteX53" fmla="*/ 411004 w 885825"/>
                  <a:gd name="connsiteY53" fmla="*/ 639057 h 1647825"/>
                  <a:gd name="connsiteX54" fmla="*/ 541496 w 885825"/>
                  <a:gd name="connsiteY54" fmla="*/ 717162 h 1647825"/>
                  <a:gd name="connsiteX55" fmla="*/ 552926 w 885825"/>
                  <a:gd name="connsiteY55" fmla="*/ 716209 h 1647825"/>
                  <a:gd name="connsiteX56" fmla="*/ 693896 w 885825"/>
                  <a:gd name="connsiteY56" fmla="*/ 638104 h 1647825"/>
                  <a:gd name="connsiteX57" fmla="*/ 710089 w 885825"/>
                  <a:gd name="connsiteY57" fmla="*/ 608577 h 1647825"/>
                  <a:gd name="connsiteX58" fmla="*/ 710089 w 885825"/>
                  <a:gd name="connsiteY58" fmla="*/ 475227 h 1647825"/>
                  <a:gd name="connsiteX59" fmla="*/ 693896 w 885825"/>
                  <a:gd name="connsiteY59" fmla="*/ 445699 h 1647825"/>
                  <a:gd name="connsiteX60" fmla="*/ 551974 w 885825"/>
                  <a:gd name="connsiteY60" fmla="*/ 370452 h 1647825"/>
                  <a:gd name="connsiteX61" fmla="*/ 532924 w 885825"/>
                  <a:gd name="connsiteY61" fmla="*/ 368547 h 1647825"/>
                  <a:gd name="connsiteX62" fmla="*/ 397669 w 885825"/>
                  <a:gd name="connsiteY62" fmla="*/ 301872 h 1647825"/>
                  <a:gd name="connsiteX63" fmla="*/ 371951 w 885825"/>
                  <a:gd name="connsiteY63" fmla="*/ 293299 h 1647825"/>
                  <a:gd name="connsiteX64" fmla="*/ 180499 w 885825"/>
                  <a:gd name="connsiteY64" fmla="*/ 376167 h 1647825"/>
                  <a:gd name="connsiteX65" fmla="*/ 175736 w 885825"/>
                  <a:gd name="connsiteY65" fmla="*/ 505707 h 1647825"/>
                  <a:gd name="connsiteX66" fmla="*/ 181451 w 885825"/>
                  <a:gd name="connsiteY66" fmla="*/ 532377 h 1647825"/>
                  <a:gd name="connsiteX67" fmla="*/ 202406 w 885825"/>
                  <a:gd name="connsiteY67" fmla="*/ 580954 h 1647825"/>
                  <a:gd name="connsiteX68" fmla="*/ 217646 w 885825"/>
                  <a:gd name="connsiteY68" fmla="*/ 581907 h 1647825"/>
                  <a:gd name="connsiteX69" fmla="*/ 239554 w 885825"/>
                  <a:gd name="connsiteY69" fmla="*/ 580002 h 1647825"/>
                  <a:gd name="connsiteX70" fmla="*/ 260509 w 885825"/>
                  <a:gd name="connsiteY70" fmla="*/ 575239 h 1647825"/>
                  <a:gd name="connsiteX71" fmla="*/ 344329 w 885825"/>
                  <a:gd name="connsiteY71" fmla="*/ 490467 h 1647825"/>
                  <a:gd name="connsiteX72" fmla="*/ 351949 w 885825"/>
                  <a:gd name="connsiteY72" fmla="*/ 465702 h 1647825"/>
                  <a:gd name="connsiteX73" fmla="*/ 361474 w 885825"/>
                  <a:gd name="connsiteY73" fmla="*/ 415219 h 1647825"/>
                  <a:gd name="connsiteX74" fmla="*/ 390049 w 885825"/>
                  <a:gd name="connsiteY74" fmla="*/ 424744 h 1647825"/>
                  <a:gd name="connsiteX75" fmla="*/ 325279 w 885825"/>
                  <a:gd name="connsiteY75" fmla="*/ 580954 h 1647825"/>
                  <a:gd name="connsiteX76" fmla="*/ 301466 w 885825"/>
                  <a:gd name="connsiteY76" fmla="*/ 597147 h 1647825"/>
                  <a:gd name="connsiteX77" fmla="*/ 218599 w 885825"/>
                  <a:gd name="connsiteY77" fmla="*/ 618102 h 1647825"/>
                  <a:gd name="connsiteX78" fmla="*/ 145256 w 885825"/>
                  <a:gd name="connsiteY78" fmla="*/ 600957 h 1647825"/>
                  <a:gd name="connsiteX79" fmla="*/ 7144 w 885825"/>
                  <a:gd name="connsiteY79" fmla="*/ 817174 h 1647825"/>
                  <a:gd name="connsiteX80" fmla="*/ 164306 w 885825"/>
                  <a:gd name="connsiteY80" fmla="*/ 1041964 h 1647825"/>
                  <a:gd name="connsiteX81" fmla="*/ 174784 w 885825"/>
                  <a:gd name="connsiteY81" fmla="*/ 1041964 h 1647825"/>
                  <a:gd name="connsiteX82" fmla="*/ 346234 w 885825"/>
                  <a:gd name="connsiteY82" fmla="*/ 870514 h 1647825"/>
                  <a:gd name="connsiteX83" fmla="*/ 367189 w 885825"/>
                  <a:gd name="connsiteY83" fmla="*/ 853369 h 1647825"/>
                  <a:gd name="connsiteX84" fmla="*/ 382429 w 885825"/>
                  <a:gd name="connsiteY84" fmla="*/ 871467 h 1647825"/>
                  <a:gd name="connsiteX85" fmla="*/ 346234 w 885825"/>
                  <a:gd name="connsiteY85" fmla="*/ 987672 h 1647825"/>
                  <a:gd name="connsiteX86" fmla="*/ 350044 w 885825"/>
                  <a:gd name="connsiteY86" fmla="*/ 1021009 h 1647825"/>
                  <a:gd name="connsiteX87" fmla="*/ 360521 w 885825"/>
                  <a:gd name="connsiteY87" fmla="*/ 1052442 h 1647825"/>
                  <a:gd name="connsiteX88" fmla="*/ 451009 w 885825"/>
                  <a:gd name="connsiteY88" fmla="*/ 1141024 h 1647825"/>
                  <a:gd name="connsiteX89" fmla="*/ 482441 w 885825"/>
                  <a:gd name="connsiteY89" fmla="*/ 1150549 h 1647825"/>
                  <a:gd name="connsiteX90" fmla="*/ 516731 w 885825"/>
                  <a:gd name="connsiteY90" fmla="*/ 1154359 h 1647825"/>
                  <a:gd name="connsiteX91" fmla="*/ 688181 w 885825"/>
                  <a:gd name="connsiteY91" fmla="*/ 982909 h 1647825"/>
                  <a:gd name="connsiteX92" fmla="*/ 709136 w 885825"/>
                  <a:gd name="connsiteY92" fmla="*/ 965764 h 1647825"/>
                  <a:gd name="connsiteX93" fmla="*/ 724376 w 885825"/>
                  <a:gd name="connsiteY93" fmla="*/ 983862 h 1647825"/>
                  <a:gd name="connsiteX94" fmla="*/ 721519 w 885825"/>
                  <a:gd name="connsiteY94" fmla="*/ 1017199 h 1647825"/>
                  <a:gd name="connsiteX95" fmla="*/ 684371 w 885825"/>
                  <a:gd name="connsiteY95" fmla="*/ 1105782 h 1647825"/>
                  <a:gd name="connsiteX96" fmla="*/ 663416 w 885825"/>
                  <a:gd name="connsiteY96" fmla="*/ 1129595 h 1647825"/>
                  <a:gd name="connsiteX97" fmla="*/ 517684 w 885825"/>
                  <a:gd name="connsiteY97" fmla="*/ 1189602 h 1647825"/>
                  <a:gd name="connsiteX98" fmla="*/ 488156 w 885825"/>
                  <a:gd name="connsiteY98" fmla="*/ 1187697 h 1647825"/>
                  <a:gd name="connsiteX99" fmla="*/ 459581 w 885825"/>
                  <a:gd name="connsiteY99" fmla="*/ 1181982 h 1647825"/>
                  <a:gd name="connsiteX100" fmla="*/ 315754 w 885825"/>
                  <a:gd name="connsiteY100" fmla="*/ 1023867 h 1647825"/>
                  <a:gd name="connsiteX101" fmla="*/ 172879 w 885825"/>
                  <a:gd name="connsiteY101" fmla="*/ 1185792 h 1647825"/>
                  <a:gd name="connsiteX102" fmla="*/ 341471 w 885825"/>
                  <a:gd name="connsiteY102" fmla="*/ 1345812 h 1647825"/>
                  <a:gd name="connsiteX103" fmla="*/ 373856 w 885825"/>
                  <a:gd name="connsiteY103" fmla="*/ 1348670 h 1647825"/>
                  <a:gd name="connsiteX104" fmla="*/ 386239 w 885825"/>
                  <a:gd name="connsiteY104" fmla="*/ 1348670 h 1647825"/>
                  <a:gd name="connsiteX105" fmla="*/ 383381 w 885825"/>
                  <a:gd name="connsiteY105" fmla="*/ 1369624 h 1647825"/>
                  <a:gd name="connsiteX106" fmla="*/ 382429 w 885825"/>
                  <a:gd name="connsiteY106" fmla="*/ 1391532 h 1647825"/>
                  <a:gd name="connsiteX107" fmla="*/ 527209 w 885825"/>
                  <a:gd name="connsiteY107" fmla="*/ 1625847 h 1647825"/>
                  <a:gd name="connsiteX108" fmla="*/ 558641 w 885825"/>
                  <a:gd name="connsiteY108" fmla="*/ 1636324 h 1647825"/>
                  <a:gd name="connsiteX109" fmla="*/ 756761 w 885825"/>
                  <a:gd name="connsiteY109" fmla="*/ 1596320 h 1647825"/>
                  <a:gd name="connsiteX110" fmla="*/ 777716 w 885825"/>
                  <a:gd name="connsiteY110" fmla="*/ 1584890 h 1647825"/>
                  <a:gd name="connsiteX111" fmla="*/ 858679 w 885825"/>
                  <a:gd name="connsiteY111" fmla="*/ 1491545 h 1647825"/>
                  <a:gd name="connsiteX112" fmla="*/ 791051 w 885825"/>
                  <a:gd name="connsiteY112" fmla="*/ 1321999 h 1647825"/>
                  <a:gd name="connsiteX113" fmla="*/ 771049 w 885825"/>
                  <a:gd name="connsiteY113" fmla="*/ 1318190 h 1647825"/>
                  <a:gd name="connsiteX114" fmla="*/ 750094 w 885825"/>
                  <a:gd name="connsiteY114" fmla="*/ 1317237 h 1647825"/>
                  <a:gd name="connsiteX115" fmla="*/ 608171 w 885825"/>
                  <a:gd name="connsiteY115" fmla="*/ 1392484 h 1647825"/>
                  <a:gd name="connsiteX116" fmla="*/ 591979 w 885825"/>
                  <a:gd name="connsiteY116" fmla="*/ 1422012 h 1647825"/>
                  <a:gd name="connsiteX117" fmla="*/ 576739 w 885825"/>
                  <a:gd name="connsiteY117" fmla="*/ 1497259 h 1647825"/>
                  <a:gd name="connsiteX118" fmla="*/ 552926 w 885825"/>
                  <a:gd name="connsiteY118" fmla="*/ 1501070 h 1647825"/>
                  <a:gd name="connsiteX119" fmla="*/ 546259 w 885825"/>
                  <a:gd name="connsiteY119" fmla="*/ 1447729 h 1647825"/>
                  <a:gd name="connsiteX120" fmla="*/ 552926 w 885825"/>
                  <a:gd name="connsiteY120" fmla="*/ 1422965 h 1647825"/>
                  <a:gd name="connsiteX121" fmla="*/ 565309 w 885825"/>
                  <a:gd name="connsiteY121" fmla="*/ 1393437 h 1647825"/>
                  <a:gd name="connsiteX122" fmla="*/ 749141 w 885825"/>
                  <a:gd name="connsiteY122" fmla="*/ 1281042 h 1647825"/>
                  <a:gd name="connsiteX123" fmla="*/ 164306 w 885825"/>
                  <a:gd name="connsiteY123" fmla="*/ 969574 h 1647825"/>
                  <a:gd name="connsiteX124" fmla="*/ 140494 w 885825"/>
                  <a:gd name="connsiteY124" fmla="*/ 968622 h 1647825"/>
                  <a:gd name="connsiteX125" fmla="*/ 118586 w 885825"/>
                  <a:gd name="connsiteY125" fmla="*/ 678109 h 1647825"/>
                  <a:gd name="connsiteX126" fmla="*/ 133826 w 885825"/>
                  <a:gd name="connsiteY126" fmla="*/ 661917 h 1647825"/>
                  <a:gd name="connsiteX127" fmla="*/ 134779 w 885825"/>
                  <a:gd name="connsiteY127" fmla="*/ 661917 h 1647825"/>
                  <a:gd name="connsiteX128" fmla="*/ 153829 w 885825"/>
                  <a:gd name="connsiteY128" fmla="*/ 691444 h 1647825"/>
                  <a:gd name="connsiteX129" fmla="*/ 153829 w 885825"/>
                  <a:gd name="connsiteY129" fmla="*/ 692397 h 1647825"/>
                  <a:gd name="connsiteX130" fmla="*/ 146209 w 885825"/>
                  <a:gd name="connsiteY130" fmla="*/ 700969 h 1647825"/>
                  <a:gd name="connsiteX131" fmla="*/ 165259 w 885825"/>
                  <a:gd name="connsiteY131" fmla="*/ 942904 h 1647825"/>
                  <a:gd name="connsiteX132" fmla="*/ 164306 w 885825"/>
                  <a:gd name="connsiteY132" fmla="*/ 969574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749141" y="1281042"/>
                    </a:moveTo>
                    <a:cubicBezTo>
                      <a:pt x="789146" y="1281042"/>
                      <a:pt x="827246" y="1292472"/>
                      <a:pt x="858679" y="1312474"/>
                    </a:cubicBezTo>
                    <a:cubicBezTo>
                      <a:pt x="858679" y="1312474"/>
                      <a:pt x="858679" y="1302949"/>
                      <a:pt x="858679" y="1287709"/>
                    </a:cubicBezTo>
                    <a:cubicBezTo>
                      <a:pt x="874871" y="1196270"/>
                      <a:pt x="875824" y="1101972"/>
                      <a:pt x="861536" y="1006722"/>
                    </a:cubicBezTo>
                    <a:cubicBezTo>
                      <a:pt x="859631" y="996244"/>
                      <a:pt x="857726" y="985767"/>
                      <a:pt x="855821" y="975289"/>
                    </a:cubicBezTo>
                    <a:cubicBezTo>
                      <a:pt x="847249" y="938142"/>
                      <a:pt x="828199" y="900042"/>
                      <a:pt x="791051" y="885754"/>
                    </a:cubicBezTo>
                    <a:cubicBezTo>
                      <a:pt x="784384" y="882897"/>
                      <a:pt x="777716" y="880992"/>
                      <a:pt x="770096" y="880039"/>
                    </a:cubicBezTo>
                    <a:cubicBezTo>
                      <a:pt x="762476" y="879087"/>
                      <a:pt x="753904" y="879087"/>
                      <a:pt x="745331" y="880039"/>
                    </a:cubicBezTo>
                    <a:cubicBezTo>
                      <a:pt x="736759" y="880992"/>
                      <a:pt x="727234" y="881944"/>
                      <a:pt x="718661" y="884802"/>
                    </a:cubicBezTo>
                    <a:cubicBezTo>
                      <a:pt x="651034" y="903852"/>
                      <a:pt x="611029" y="975289"/>
                      <a:pt x="630079" y="1042917"/>
                    </a:cubicBezTo>
                    <a:cubicBezTo>
                      <a:pt x="631984" y="1050537"/>
                      <a:pt x="627221" y="1059109"/>
                      <a:pt x="618649" y="1060062"/>
                    </a:cubicBezTo>
                    <a:cubicBezTo>
                      <a:pt x="611981" y="1061014"/>
                      <a:pt x="606266" y="1056252"/>
                      <a:pt x="604361" y="1049584"/>
                    </a:cubicBezTo>
                    <a:cubicBezTo>
                      <a:pt x="581501" y="967669"/>
                      <a:pt x="629126" y="881944"/>
                      <a:pt x="711041" y="859084"/>
                    </a:cubicBezTo>
                    <a:cubicBezTo>
                      <a:pt x="719614" y="856227"/>
                      <a:pt x="729139" y="855274"/>
                      <a:pt x="737711" y="854322"/>
                    </a:cubicBezTo>
                    <a:cubicBezTo>
                      <a:pt x="748189" y="854322"/>
                      <a:pt x="758666" y="855274"/>
                      <a:pt x="768191" y="857179"/>
                    </a:cubicBezTo>
                    <a:cubicBezTo>
                      <a:pt x="798671" y="853369"/>
                      <a:pt x="817721" y="891469"/>
                      <a:pt x="846296" y="891469"/>
                    </a:cubicBezTo>
                    <a:cubicBezTo>
                      <a:pt x="827246" y="834319"/>
                      <a:pt x="855821" y="767644"/>
                      <a:pt x="855821" y="707637"/>
                    </a:cubicBezTo>
                    <a:cubicBezTo>
                      <a:pt x="856774" y="699064"/>
                      <a:pt x="856774" y="690492"/>
                      <a:pt x="856774" y="681919"/>
                    </a:cubicBezTo>
                    <a:cubicBezTo>
                      <a:pt x="859631" y="671442"/>
                      <a:pt x="861536" y="660964"/>
                      <a:pt x="863441" y="650487"/>
                    </a:cubicBezTo>
                    <a:cubicBezTo>
                      <a:pt x="865346" y="640009"/>
                      <a:pt x="866299" y="629532"/>
                      <a:pt x="868204" y="619054"/>
                    </a:cubicBezTo>
                    <a:cubicBezTo>
                      <a:pt x="893921" y="510469"/>
                      <a:pt x="865346" y="415219"/>
                      <a:pt x="856774" y="311397"/>
                    </a:cubicBezTo>
                    <a:cubicBezTo>
                      <a:pt x="856774" y="300919"/>
                      <a:pt x="856774" y="290442"/>
                      <a:pt x="856774" y="280917"/>
                    </a:cubicBezTo>
                    <a:cubicBezTo>
                      <a:pt x="856774" y="243769"/>
                      <a:pt x="856774" y="220909"/>
                      <a:pt x="856774" y="220909"/>
                    </a:cubicBezTo>
                    <a:lnTo>
                      <a:pt x="854869" y="221862"/>
                    </a:lnTo>
                    <a:cubicBezTo>
                      <a:pt x="848201" y="162807"/>
                      <a:pt x="819626" y="109467"/>
                      <a:pt x="776764" y="71367"/>
                    </a:cubicBezTo>
                    <a:cubicBezTo>
                      <a:pt x="768191" y="63747"/>
                      <a:pt x="759619" y="57079"/>
                      <a:pt x="750094" y="50412"/>
                    </a:cubicBezTo>
                    <a:cubicBezTo>
                      <a:pt x="721519" y="31362"/>
                      <a:pt x="690086" y="18027"/>
                      <a:pt x="656749" y="12312"/>
                    </a:cubicBezTo>
                    <a:cubicBezTo>
                      <a:pt x="645319" y="10407"/>
                      <a:pt x="634841" y="9454"/>
                      <a:pt x="623411" y="8502"/>
                    </a:cubicBezTo>
                    <a:cubicBezTo>
                      <a:pt x="502444" y="-4833"/>
                      <a:pt x="359569" y="80892"/>
                      <a:pt x="391954" y="227577"/>
                    </a:cubicBezTo>
                    <a:cubicBezTo>
                      <a:pt x="395764" y="236149"/>
                      <a:pt x="399574" y="244722"/>
                      <a:pt x="405289" y="253294"/>
                    </a:cubicBezTo>
                    <a:cubicBezTo>
                      <a:pt x="427196" y="290442"/>
                      <a:pt x="474821" y="328542"/>
                      <a:pt x="520541" y="332352"/>
                    </a:cubicBezTo>
                    <a:cubicBezTo>
                      <a:pt x="530066" y="334257"/>
                      <a:pt x="540544" y="335209"/>
                      <a:pt x="551021" y="335209"/>
                    </a:cubicBezTo>
                    <a:cubicBezTo>
                      <a:pt x="633889" y="335209"/>
                      <a:pt x="702469" y="276154"/>
                      <a:pt x="718661" y="198049"/>
                    </a:cubicBezTo>
                    <a:cubicBezTo>
                      <a:pt x="720566" y="186619"/>
                      <a:pt x="722471" y="175189"/>
                      <a:pt x="722471" y="163759"/>
                    </a:cubicBezTo>
                    <a:cubicBezTo>
                      <a:pt x="722471" y="153282"/>
                      <a:pt x="731996" y="144709"/>
                      <a:pt x="743426" y="146614"/>
                    </a:cubicBezTo>
                    <a:cubicBezTo>
                      <a:pt x="751999" y="147567"/>
                      <a:pt x="758666" y="156139"/>
                      <a:pt x="758666" y="164712"/>
                    </a:cubicBezTo>
                    <a:cubicBezTo>
                      <a:pt x="758666" y="248532"/>
                      <a:pt x="708184" y="320922"/>
                      <a:pt x="635794" y="353307"/>
                    </a:cubicBezTo>
                    <a:cubicBezTo>
                      <a:pt x="664369" y="365689"/>
                      <a:pt x="689134" y="384739"/>
                      <a:pt x="708184" y="407599"/>
                    </a:cubicBezTo>
                    <a:cubicBezTo>
                      <a:pt x="714851" y="415219"/>
                      <a:pt x="720566" y="423792"/>
                      <a:pt x="726281" y="432364"/>
                    </a:cubicBezTo>
                    <a:cubicBezTo>
                      <a:pt x="771049" y="473322"/>
                      <a:pt x="761524" y="530472"/>
                      <a:pt x="757714" y="584764"/>
                    </a:cubicBezTo>
                    <a:cubicBezTo>
                      <a:pt x="755809" y="593337"/>
                      <a:pt x="753904" y="602862"/>
                      <a:pt x="751046" y="611434"/>
                    </a:cubicBezTo>
                    <a:cubicBezTo>
                      <a:pt x="748189" y="620007"/>
                      <a:pt x="745331" y="628579"/>
                      <a:pt x="741521" y="637152"/>
                    </a:cubicBezTo>
                    <a:cubicBezTo>
                      <a:pt x="737711" y="645724"/>
                      <a:pt x="732949" y="654297"/>
                      <a:pt x="727234" y="661917"/>
                    </a:cubicBezTo>
                    <a:cubicBezTo>
                      <a:pt x="716756" y="678109"/>
                      <a:pt x="703421" y="693349"/>
                      <a:pt x="687229" y="706684"/>
                    </a:cubicBezTo>
                    <a:cubicBezTo>
                      <a:pt x="689134" y="740974"/>
                      <a:pt x="709136" y="771454"/>
                      <a:pt x="737711" y="786694"/>
                    </a:cubicBezTo>
                    <a:cubicBezTo>
                      <a:pt x="744379" y="790504"/>
                      <a:pt x="752951" y="794314"/>
                      <a:pt x="760571" y="796219"/>
                    </a:cubicBezTo>
                    <a:cubicBezTo>
                      <a:pt x="771049" y="791457"/>
                      <a:pt x="780574" y="794314"/>
                      <a:pt x="788194" y="799077"/>
                    </a:cubicBezTo>
                    <a:cubicBezTo>
                      <a:pt x="810101" y="816222"/>
                      <a:pt x="800576" y="825747"/>
                      <a:pt x="783431" y="835272"/>
                    </a:cubicBezTo>
                    <a:cubicBezTo>
                      <a:pt x="773906" y="838129"/>
                      <a:pt x="762476" y="837177"/>
                      <a:pt x="752951" y="830509"/>
                    </a:cubicBezTo>
                    <a:cubicBezTo>
                      <a:pt x="743426" y="827652"/>
                      <a:pt x="733901" y="824794"/>
                      <a:pt x="724376" y="820032"/>
                    </a:cubicBezTo>
                    <a:cubicBezTo>
                      <a:pt x="689134" y="801934"/>
                      <a:pt x="662464" y="768597"/>
                      <a:pt x="653891" y="728592"/>
                    </a:cubicBezTo>
                    <a:cubicBezTo>
                      <a:pt x="559594" y="780027"/>
                      <a:pt x="439579" y="750499"/>
                      <a:pt x="381476" y="658107"/>
                    </a:cubicBezTo>
                    <a:cubicBezTo>
                      <a:pt x="376714" y="650487"/>
                      <a:pt x="377666" y="640962"/>
                      <a:pt x="384334" y="635247"/>
                    </a:cubicBezTo>
                    <a:cubicBezTo>
                      <a:pt x="392906" y="627627"/>
                      <a:pt x="405289" y="629532"/>
                      <a:pt x="411004" y="639057"/>
                    </a:cubicBezTo>
                    <a:cubicBezTo>
                      <a:pt x="440531" y="685729"/>
                      <a:pt x="490061" y="713352"/>
                      <a:pt x="541496" y="717162"/>
                    </a:cubicBezTo>
                    <a:cubicBezTo>
                      <a:pt x="545306" y="715257"/>
                      <a:pt x="548164" y="716209"/>
                      <a:pt x="552926" y="716209"/>
                    </a:cubicBezTo>
                    <a:cubicBezTo>
                      <a:pt x="611981" y="716209"/>
                      <a:pt x="663416" y="684777"/>
                      <a:pt x="693896" y="638104"/>
                    </a:cubicBezTo>
                    <a:cubicBezTo>
                      <a:pt x="699611" y="628579"/>
                      <a:pt x="705326" y="619054"/>
                      <a:pt x="710089" y="608577"/>
                    </a:cubicBezTo>
                    <a:cubicBezTo>
                      <a:pt x="732949" y="557142"/>
                      <a:pt x="723424" y="519042"/>
                      <a:pt x="710089" y="475227"/>
                    </a:cubicBezTo>
                    <a:cubicBezTo>
                      <a:pt x="705326" y="464749"/>
                      <a:pt x="700564" y="455224"/>
                      <a:pt x="693896" y="445699"/>
                    </a:cubicBezTo>
                    <a:cubicBezTo>
                      <a:pt x="663416" y="399979"/>
                      <a:pt x="611029" y="370452"/>
                      <a:pt x="551974" y="370452"/>
                    </a:cubicBezTo>
                    <a:cubicBezTo>
                      <a:pt x="546259" y="370452"/>
                      <a:pt x="539591" y="369499"/>
                      <a:pt x="532924" y="368547"/>
                    </a:cubicBezTo>
                    <a:cubicBezTo>
                      <a:pt x="485299" y="347592"/>
                      <a:pt x="440531" y="319017"/>
                      <a:pt x="397669" y="301872"/>
                    </a:cubicBezTo>
                    <a:cubicBezTo>
                      <a:pt x="389096" y="298062"/>
                      <a:pt x="380524" y="295204"/>
                      <a:pt x="371951" y="293299"/>
                    </a:cubicBezTo>
                    <a:cubicBezTo>
                      <a:pt x="294799" y="280917"/>
                      <a:pt x="209074" y="299967"/>
                      <a:pt x="180499" y="376167"/>
                    </a:cubicBezTo>
                    <a:cubicBezTo>
                      <a:pt x="170974" y="423792"/>
                      <a:pt x="161449" y="461892"/>
                      <a:pt x="175736" y="505707"/>
                    </a:cubicBezTo>
                    <a:cubicBezTo>
                      <a:pt x="177641" y="515232"/>
                      <a:pt x="179546" y="523804"/>
                      <a:pt x="181451" y="532377"/>
                    </a:cubicBezTo>
                    <a:cubicBezTo>
                      <a:pt x="186214" y="549522"/>
                      <a:pt x="193834" y="565714"/>
                      <a:pt x="202406" y="580954"/>
                    </a:cubicBezTo>
                    <a:cubicBezTo>
                      <a:pt x="207169" y="581907"/>
                      <a:pt x="211931" y="581907"/>
                      <a:pt x="217646" y="581907"/>
                    </a:cubicBezTo>
                    <a:cubicBezTo>
                      <a:pt x="225266" y="581907"/>
                      <a:pt x="231934" y="580954"/>
                      <a:pt x="239554" y="580002"/>
                    </a:cubicBezTo>
                    <a:cubicBezTo>
                      <a:pt x="247174" y="579049"/>
                      <a:pt x="253841" y="577144"/>
                      <a:pt x="260509" y="575239"/>
                    </a:cubicBezTo>
                    <a:cubicBezTo>
                      <a:pt x="305276" y="563809"/>
                      <a:pt x="330041" y="530472"/>
                      <a:pt x="344329" y="490467"/>
                    </a:cubicBezTo>
                    <a:cubicBezTo>
                      <a:pt x="347186" y="482847"/>
                      <a:pt x="350044" y="474274"/>
                      <a:pt x="351949" y="465702"/>
                    </a:cubicBezTo>
                    <a:cubicBezTo>
                      <a:pt x="361474" y="443794"/>
                      <a:pt x="361474" y="434269"/>
                      <a:pt x="361474" y="415219"/>
                    </a:cubicBezTo>
                    <a:cubicBezTo>
                      <a:pt x="370999" y="415219"/>
                      <a:pt x="390049" y="415219"/>
                      <a:pt x="390049" y="424744"/>
                    </a:cubicBezTo>
                    <a:cubicBezTo>
                      <a:pt x="399574" y="481894"/>
                      <a:pt x="361474" y="539044"/>
                      <a:pt x="325279" y="580954"/>
                    </a:cubicBezTo>
                    <a:cubicBezTo>
                      <a:pt x="317659" y="587622"/>
                      <a:pt x="310039" y="592384"/>
                      <a:pt x="301466" y="597147"/>
                    </a:cubicBezTo>
                    <a:cubicBezTo>
                      <a:pt x="276701" y="610482"/>
                      <a:pt x="248126" y="618102"/>
                      <a:pt x="218599" y="618102"/>
                    </a:cubicBezTo>
                    <a:cubicBezTo>
                      <a:pt x="191929" y="618102"/>
                      <a:pt x="168116" y="611434"/>
                      <a:pt x="145256" y="600957"/>
                    </a:cubicBezTo>
                    <a:cubicBezTo>
                      <a:pt x="64294" y="638104"/>
                      <a:pt x="7144" y="720972"/>
                      <a:pt x="7144" y="817174"/>
                    </a:cubicBezTo>
                    <a:cubicBezTo>
                      <a:pt x="7144" y="920044"/>
                      <a:pt x="72866" y="1008627"/>
                      <a:pt x="164306" y="1041964"/>
                    </a:cubicBezTo>
                    <a:cubicBezTo>
                      <a:pt x="168116" y="1041964"/>
                      <a:pt x="170974" y="1041964"/>
                      <a:pt x="174784" y="1041964"/>
                    </a:cubicBezTo>
                    <a:cubicBezTo>
                      <a:pt x="269081" y="1041964"/>
                      <a:pt x="346234" y="964812"/>
                      <a:pt x="346234" y="870514"/>
                    </a:cubicBezTo>
                    <a:cubicBezTo>
                      <a:pt x="346234" y="860037"/>
                      <a:pt x="355759" y="851464"/>
                      <a:pt x="367189" y="853369"/>
                    </a:cubicBezTo>
                    <a:cubicBezTo>
                      <a:pt x="375761" y="854322"/>
                      <a:pt x="382429" y="862894"/>
                      <a:pt x="382429" y="871467"/>
                    </a:cubicBezTo>
                    <a:cubicBezTo>
                      <a:pt x="382429" y="914329"/>
                      <a:pt x="369094" y="954334"/>
                      <a:pt x="346234" y="987672"/>
                    </a:cubicBezTo>
                    <a:cubicBezTo>
                      <a:pt x="346234" y="999102"/>
                      <a:pt x="348139" y="1010532"/>
                      <a:pt x="350044" y="1021009"/>
                    </a:cubicBezTo>
                    <a:cubicBezTo>
                      <a:pt x="352901" y="1031487"/>
                      <a:pt x="355759" y="1041964"/>
                      <a:pt x="360521" y="1052442"/>
                    </a:cubicBezTo>
                    <a:cubicBezTo>
                      <a:pt x="372904" y="1100067"/>
                      <a:pt x="401479" y="1128642"/>
                      <a:pt x="451009" y="1141024"/>
                    </a:cubicBezTo>
                    <a:cubicBezTo>
                      <a:pt x="461486" y="1144834"/>
                      <a:pt x="471964" y="1148645"/>
                      <a:pt x="482441" y="1150549"/>
                    </a:cubicBezTo>
                    <a:cubicBezTo>
                      <a:pt x="493871" y="1152454"/>
                      <a:pt x="504349" y="1154359"/>
                      <a:pt x="516731" y="1154359"/>
                    </a:cubicBezTo>
                    <a:cubicBezTo>
                      <a:pt x="611029" y="1154359"/>
                      <a:pt x="688181" y="1077207"/>
                      <a:pt x="688181" y="982909"/>
                    </a:cubicBezTo>
                    <a:cubicBezTo>
                      <a:pt x="688181" y="972432"/>
                      <a:pt x="697706" y="963859"/>
                      <a:pt x="709136" y="965764"/>
                    </a:cubicBezTo>
                    <a:cubicBezTo>
                      <a:pt x="717709" y="966717"/>
                      <a:pt x="724376" y="975289"/>
                      <a:pt x="724376" y="983862"/>
                    </a:cubicBezTo>
                    <a:cubicBezTo>
                      <a:pt x="724376" y="995292"/>
                      <a:pt x="723424" y="1006722"/>
                      <a:pt x="721519" y="1017199"/>
                    </a:cubicBezTo>
                    <a:cubicBezTo>
                      <a:pt x="725329" y="1052442"/>
                      <a:pt x="696754" y="1071492"/>
                      <a:pt x="684371" y="1105782"/>
                    </a:cubicBezTo>
                    <a:cubicBezTo>
                      <a:pt x="677704" y="1114354"/>
                      <a:pt x="671036" y="1121974"/>
                      <a:pt x="663416" y="1129595"/>
                    </a:cubicBezTo>
                    <a:cubicBezTo>
                      <a:pt x="626269" y="1166742"/>
                      <a:pt x="574834" y="1189602"/>
                      <a:pt x="517684" y="1189602"/>
                    </a:cubicBezTo>
                    <a:cubicBezTo>
                      <a:pt x="507206" y="1189602"/>
                      <a:pt x="497681" y="1188649"/>
                      <a:pt x="488156" y="1187697"/>
                    </a:cubicBezTo>
                    <a:cubicBezTo>
                      <a:pt x="478631" y="1186745"/>
                      <a:pt x="469106" y="1183887"/>
                      <a:pt x="459581" y="1181982"/>
                    </a:cubicBezTo>
                    <a:cubicBezTo>
                      <a:pt x="382429" y="1166742"/>
                      <a:pt x="334804" y="1100067"/>
                      <a:pt x="315754" y="1023867"/>
                    </a:cubicBezTo>
                    <a:cubicBezTo>
                      <a:pt x="249079" y="1071492"/>
                      <a:pt x="153829" y="1071492"/>
                      <a:pt x="172879" y="1185792"/>
                    </a:cubicBezTo>
                    <a:cubicBezTo>
                      <a:pt x="191929" y="1271517"/>
                      <a:pt x="258604" y="1338192"/>
                      <a:pt x="341471" y="1345812"/>
                    </a:cubicBezTo>
                    <a:cubicBezTo>
                      <a:pt x="351949" y="1347717"/>
                      <a:pt x="362426" y="1348670"/>
                      <a:pt x="373856" y="1348670"/>
                    </a:cubicBezTo>
                    <a:cubicBezTo>
                      <a:pt x="377666" y="1348670"/>
                      <a:pt x="381476" y="1348670"/>
                      <a:pt x="386239" y="1348670"/>
                    </a:cubicBezTo>
                    <a:cubicBezTo>
                      <a:pt x="385286" y="1355337"/>
                      <a:pt x="384334" y="1362957"/>
                      <a:pt x="383381" y="1369624"/>
                    </a:cubicBezTo>
                    <a:cubicBezTo>
                      <a:pt x="382429" y="1376292"/>
                      <a:pt x="382429" y="1383912"/>
                      <a:pt x="382429" y="1391532"/>
                    </a:cubicBezTo>
                    <a:cubicBezTo>
                      <a:pt x="373856" y="1500117"/>
                      <a:pt x="421481" y="1595367"/>
                      <a:pt x="527209" y="1625847"/>
                    </a:cubicBezTo>
                    <a:cubicBezTo>
                      <a:pt x="537686" y="1629657"/>
                      <a:pt x="548164" y="1633467"/>
                      <a:pt x="558641" y="1636324"/>
                    </a:cubicBezTo>
                    <a:cubicBezTo>
                      <a:pt x="623411" y="1652517"/>
                      <a:pt x="698659" y="1636324"/>
                      <a:pt x="756761" y="1596320"/>
                    </a:cubicBezTo>
                    <a:cubicBezTo>
                      <a:pt x="764381" y="1592509"/>
                      <a:pt x="771049" y="1588699"/>
                      <a:pt x="777716" y="1584890"/>
                    </a:cubicBezTo>
                    <a:cubicBezTo>
                      <a:pt x="812006" y="1563934"/>
                      <a:pt x="841534" y="1533454"/>
                      <a:pt x="858679" y="1491545"/>
                    </a:cubicBezTo>
                    <a:cubicBezTo>
                      <a:pt x="887254" y="1424870"/>
                      <a:pt x="877729" y="1339145"/>
                      <a:pt x="791051" y="1321999"/>
                    </a:cubicBezTo>
                    <a:cubicBezTo>
                      <a:pt x="784384" y="1320095"/>
                      <a:pt x="777716" y="1319142"/>
                      <a:pt x="771049" y="1318190"/>
                    </a:cubicBezTo>
                    <a:cubicBezTo>
                      <a:pt x="764381" y="1317237"/>
                      <a:pt x="757714" y="1317237"/>
                      <a:pt x="750094" y="1317237"/>
                    </a:cubicBezTo>
                    <a:cubicBezTo>
                      <a:pt x="691039" y="1317237"/>
                      <a:pt x="638651" y="1347717"/>
                      <a:pt x="608171" y="1392484"/>
                    </a:cubicBezTo>
                    <a:cubicBezTo>
                      <a:pt x="602456" y="1402009"/>
                      <a:pt x="596741" y="1411534"/>
                      <a:pt x="591979" y="1422012"/>
                    </a:cubicBezTo>
                    <a:cubicBezTo>
                      <a:pt x="577691" y="1445824"/>
                      <a:pt x="590074" y="1483924"/>
                      <a:pt x="576739" y="1497259"/>
                    </a:cubicBezTo>
                    <a:cubicBezTo>
                      <a:pt x="571976" y="1502022"/>
                      <a:pt x="565309" y="1503927"/>
                      <a:pt x="552926" y="1501070"/>
                    </a:cubicBezTo>
                    <a:cubicBezTo>
                      <a:pt x="543401" y="1482020"/>
                      <a:pt x="543401" y="1462970"/>
                      <a:pt x="546259" y="1447729"/>
                    </a:cubicBezTo>
                    <a:cubicBezTo>
                      <a:pt x="548164" y="1439157"/>
                      <a:pt x="551021" y="1430584"/>
                      <a:pt x="552926" y="1422965"/>
                    </a:cubicBezTo>
                    <a:cubicBezTo>
                      <a:pt x="556736" y="1412487"/>
                      <a:pt x="560546" y="1402962"/>
                      <a:pt x="565309" y="1393437"/>
                    </a:cubicBezTo>
                    <a:cubicBezTo>
                      <a:pt x="600551" y="1326762"/>
                      <a:pt x="669131" y="1281042"/>
                      <a:pt x="749141" y="1281042"/>
                    </a:cubicBezTo>
                    <a:close/>
                    <a:moveTo>
                      <a:pt x="164306" y="969574"/>
                    </a:moveTo>
                    <a:cubicBezTo>
                      <a:pt x="157639" y="975289"/>
                      <a:pt x="147161" y="975289"/>
                      <a:pt x="140494" y="968622"/>
                    </a:cubicBezTo>
                    <a:cubicBezTo>
                      <a:pt x="54769" y="894327"/>
                      <a:pt x="45244" y="763834"/>
                      <a:pt x="118586" y="678109"/>
                    </a:cubicBezTo>
                    <a:cubicBezTo>
                      <a:pt x="123349" y="672394"/>
                      <a:pt x="129064" y="667632"/>
                      <a:pt x="133826" y="661917"/>
                    </a:cubicBezTo>
                    <a:cubicBezTo>
                      <a:pt x="133826" y="661917"/>
                      <a:pt x="134779" y="661917"/>
                      <a:pt x="134779" y="661917"/>
                    </a:cubicBezTo>
                    <a:lnTo>
                      <a:pt x="153829" y="691444"/>
                    </a:lnTo>
                    <a:cubicBezTo>
                      <a:pt x="153829" y="691444"/>
                      <a:pt x="153829" y="691444"/>
                      <a:pt x="153829" y="692397"/>
                    </a:cubicBezTo>
                    <a:cubicBezTo>
                      <a:pt x="150971" y="695254"/>
                      <a:pt x="148114" y="698112"/>
                      <a:pt x="146209" y="700969"/>
                    </a:cubicBezTo>
                    <a:cubicBezTo>
                      <a:pt x="84296" y="772407"/>
                      <a:pt x="92869" y="880992"/>
                      <a:pt x="165259" y="942904"/>
                    </a:cubicBezTo>
                    <a:cubicBezTo>
                      <a:pt x="172879" y="949572"/>
                      <a:pt x="172879" y="961954"/>
                      <a:pt x="164306" y="96957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2F45E25-FB77-3CC5-622F-02A3E2DB7C9A}"/>
                  </a:ext>
                </a:extLst>
              </p:cNvPr>
              <p:cNvSpPr/>
              <p:nvPr/>
            </p:nvSpPr>
            <p:spPr>
              <a:xfrm>
                <a:off x="8319409" y="2396187"/>
                <a:ext cx="885825" cy="1647825"/>
              </a:xfrm>
              <a:custGeom>
                <a:avLst/>
                <a:gdLst>
                  <a:gd name="connsiteX0" fmla="*/ 320891 w 885825"/>
                  <a:gd name="connsiteY0" fmla="*/ 1394389 h 1647825"/>
                  <a:gd name="connsiteX1" fmla="*/ 333274 w 885825"/>
                  <a:gd name="connsiteY1" fmla="*/ 1423917 h 1647825"/>
                  <a:gd name="connsiteX2" fmla="*/ 339941 w 885825"/>
                  <a:gd name="connsiteY2" fmla="*/ 1448682 h 1647825"/>
                  <a:gd name="connsiteX3" fmla="*/ 333274 w 885825"/>
                  <a:gd name="connsiteY3" fmla="*/ 1502022 h 1647825"/>
                  <a:gd name="connsiteX4" fmla="*/ 309461 w 885825"/>
                  <a:gd name="connsiteY4" fmla="*/ 1498212 h 1647825"/>
                  <a:gd name="connsiteX5" fmla="*/ 294221 w 885825"/>
                  <a:gd name="connsiteY5" fmla="*/ 1422964 h 1647825"/>
                  <a:gd name="connsiteX6" fmla="*/ 278029 w 885825"/>
                  <a:gd name="connsiteY6" fmla="*/ 1393437 h 1647825"/>
                  <a:gd name="connsiteX7" fmla="*/ 136106 w 885825"/>
                  <a:gd name="connsiteY7" fmla="*/ 1318189 h 1647825"/>
                  <a:gd name="connsiteX8" fmla="*/ 115151 w 885825"/>
                  <a:gd name="connsiteY8" fmla="*/ 1319142 h 1647825"/>
                  <a:gd name="connsiteX9" fmla="*/ 95149 w 885825"/>
                  <a:gd name="connsiteY9" fmla="*/ 1322952 h 1647825"/>
                  <a:gd name="connsiteX10" fmla="*/ 27521 w 885825"/>
                  <a:gd name="connsiteY10" fmla="*/ 1492497 h 1647825"/>
                  <a:gd name="connsiteX11" fmla="*/ 108484 w 885825"/>
                  <a:gd name="connsiteY11" fmla="*/ 1585842 h 1647825"/>
                  <a:gd name="connsiteX12" fmla="*/ 129439 w 885825"/>
                  <a:gd name="connsiteY12" fmla="*/ 1597272 h 1647825"/>
                  <a:gd name="connsiteX13" fmla="*/ 327559 w 885825"/>
                  <a:gd name="connsiteY13" fmla="*/ 1637277 h 1647825"/>
                  <a:gd name="connsiteX14" fmla="*/ 358991 w 885825"/>
                  <a:gd name="connsiteY14" fmla="*/ 1626800 h 1647825"/>
                  <a:gd name="connsiteX15" fmla="*/ 503771 w 885825"/>
                  <a:gd name="connsiteY15" fmla="*/ 1392484 h 1647825"/>
                  <a:gd name="connsiteX16" fmla="*/ 502819 w 885825"/>
                  <a:gd name="connsiteY16" fmla="*/ 1370577 h 1647825"/>
                  <a:gd name="connsiteX17" fmla="*/ 499961 w 885825"/>
                  <a:gd name="connsiteY17" fmla="*/ 1349622 h 1647825"/>
                  <a:gd name="connsiteX18" fmla="*/ 512344 w 885825"/>
                  <a:gd name="connsiteY18" fmla="*/ 1349622 h 1647825"/>
                  <a:gd name="connsiteX19" fmla="*/ 544729 w 885825"/>
                  <a:gd name="connsiteY19" fmla="*/ 1346764 h 1647825"/>
                  <a:gd name="connsiteX20" fmla="*/ 713321 w 885825"/>
                  <a:gd name="connsiteY20" fmla="*/ 1186744 h 1647825"/>
                  <a:gd name="connsiteX21" fmla="*/ 570446 w 885825"/>
                  <a:gd name="connsiteY21" fmla="*/ 1024819 h 1647825"/>
                  <a:gd name="connsiteX22" fmla="*/ 426619 w 885825"/>
                  <a:gd name="connsiteY22" fmla="*/ 1182934 h 1647825"/>
                  <a:gd name="connsiteX23" fmla="*/ 398044 w 885825"/>
                  <a:gd name="connsiteY23" fmla="*/ 1188650 h 1647825"/>
                  <a:gd name="connsiteX24" fmla="*/ 368516 w 885825"/>
                  <a:gd name="connsiteY24" fmla="*/ 1190554 h 1647825"/>
                  <a:gd name="connsiteX25" fmla="*/ 222784 w 885825"/>
                  <a:gd name="connsiteY25" fmla="*/ 1130547 h 1647825"/>
                  <a:gd name="connsiteX26" fmla="*/ 201829 w 885825"/>
                  <a:gd name="connsiteY26" fmla="*/ 1106734 h 1647825"/>
                  <a:gd name="connsiteX27" fmla="*/ 164681 w 885825"/>
                  <a:gd name="connsiteY27" fmla="*/ 1018152 h 1647825"/>
                  <a:gd name="connsiteX28" fmla="*/ 161824 w 885825"/>
                  <a:gd name="connsiteY28" fmla="*/ 984814 h 1647825"/>
                  <a:gd name="connsiteX29" fmla="*/ 177064 w 885825"/>
                  <a:gd name="connsiteY29" fmla="*/ 966717 h 1647825"/>
                  <a:gd name="connsiteX30" fmla="*/ 198019 w 885825"/>
                  <a:gd name="connsiteY30" fmla="*/ 983862 h 1647825"/>
                  <a:gd name="connsiteX31" fmla="*/ 369469 w 885825"/>
                  <a:gd name="connsiteY31" fmla="*/ 1155312 h 1647825"/>
                  <a:gd name="connsiteX32" fmla="*/ 403759 w 885825"/>
                  <a:gd name="connsiteY32" fmla="*/ 1151502 h 1647825"/>
                  <a:gd name="connsiteX33" fmla="*/ 435191 w 885825"/>
                  <a:gd name="connsiteY33" fmla="*/ 1141977 h 1647825"/>
                  <a:gd name="connsiteX34" fmla="*/ 525679 w 885825"/>
                  <a:gd name="connsiteY34" fmla="*/ 1053394 h 1647825"/>
                  <a:gd name="connsiteX35" fmla="*/ 536156 w 885825"/>
                  <a:gd name="connsiteY35" fmla="*/ 1021962 h 1647825"/>
                  <a:gd name="connsiteX36" fmla="*/ 539966 w 885825"/>
                  <a:gd name="connsiteY36" fmla="*/ 988624 h 1647825"/>
                  <a:gd name="connsiteX37" fmla="*/ 503771 w 885825"/>
                  <a:gd name="connsiteY37" fmla="*/ 872419 h 1647825"/>
                  <a:gd name="connsiteX38" fmla="*/ 519011 w 885825"/>
                  <a:gd name="connsiteY38" fmla="*/ 854322 h 1647825"/>
                  <a:gd name="connsiteX39" fmla="*/ 539966 w 885825"/>
                  <a:gd name="connsiteY39" fmla="*/ 871467 h 1647825"/>
                  <a:gd name="connsiteX40" fmla="*/ 711416 w 885825"/>
                  <a:gd name="connsiteY40" fmla="*/ 1042917 h 1647825"/>
                  <a:gd name="connsiteX41" fmla="*/ 721894 w 885825"/>
                  <a:gd name="connsiteY41" fmla="*/ 1042917 h 1647825"/>
                  <a:gd name="connsiteX42" fmla="*/ 879056 w 885825"/>
                  <a:gd name="connsiteY42" fmla="*/ 818127 h 1647825"/>
                  <a:gd name="connsiteX43" fmla="*/ 739991 w 885825"/>
                  <a:gd name="connsiteY43" fmla="*/ 600957 h 1647825"/>
                  <a:gd name="connsiteX44" fmla="*/ 666649 w 885825"/>
                  <a:gd name="connsiteY44" fmla="*/ 618102 h 1647825"/>
                  <a:gd name="connsiteX45" fmla="*/ 583781 w 885825"/>
                  <a:gd name="connsiteY45" fmla="*/ 597147 h 1647825"/>
                  <a:gd name="connsiteX46" fmla="*/ 559969 w 885825"/>
                  <a:gd name="connsiteY46" fmla="*/ 580954 h 1647825"/>
                  <a:gd name="connsiteX47" fmla="*/ 495199 w 885825"/>
                  <a:gd name="connsiteY47" fmla="*/ 424744 h 1647825"/>
                  <a:gd name="connsiteX48" fmla="*/ 523774 w 885825"/>
                  <a:gd name="connsiteY48" fmla="*/ 415219 h 1647825"/>
                  <a:gd name="connsiteX49" fmla="*/ 533299 w 885825"/>
                  <a:gd name="connsiteY49" fmla="*/ 465702 h 1647825"/>
                  <a:gd name="connsiteX50" fmla="*/ 540919 w 885825"/>
                  <a:gd name="connsiteY50" fmla="*/ 490467 h 1647825"/>
                  <a:gd name="connsiteX51" fmla="*/ 624739 w 885825"/>
                  <a:gd name="connsiteY51" fmla="*/ 575239 h 1647825"/>
                  <a:gd name="connsiteX52" fmla="*/ 645694 w 885825"/>
                  <a:gd name="connsiteY52" fmla="*/ 580002 h 1647825"/>
                  <a:gd name="connsiteX53" fmla="*/ 667601 w 885825"/>
                  <a:gd name="connsiteY53" fmla="*/ 581907 h 1647825"/>
                  <a:gd name="connsiteX54" fmla="*/ 682841 w 885825"/>
                  <a:gd name="connsiteY54" fmla="*/ 580954 h 1647825"/>
                  <a:gd name="connsiteX55" fmla="*/ 703796 w 885825"/>
                  <a:gd name="connsiteY55" fmla="*/ 532377 h 1647825"/>
                  <a:gd name="connsiteX56" fmla="*/ 709511 w 885825"/>
                  <a:gd name="connsiteY56" fmla="*/ 505707 h 1647825"/>
                  <a:gd name="connsiteX57" fmla="*/ 704749 w 885825"/>
                  <a:gd name="connsiteY57" fmla="*/ 376167 h 1647825"/>
                  <a:gd name="connsiteX58" fmla="*/ 513296 w 885825"/>
                  <a:gd name="connsiteY58" fmla="*/ 293299 h 1647825"/>
                  <a:gd name="connsiteX59" fmla="*/ 487579 w 885825"/>
                  <a:gd name="connsiteY59" fmla="*/ 301872 h 1647825"/>
                  <a:gd name="connsiteX60" fmla="*/ 352324 w 885825"/>
                  <a:gd name="connsiteY60" fmla="*/ 368547 h 1647825"/>
                  <a:gd name="connsiteX61" fmla="*/ 333274 w 885825"/>
                  <a:gd name="connsiteY61" fmla="*/ 370452 h 1647825"/>
                  <a:gd name="connsiteX62" fmla="*/ 191351 w 885825"/>
                  <a:gd name="connsiteY62" fmla="*/ 445699 h 1647825"/>
                  <a:gd name="connsiteX63" fmla="*/ 175159 w 885825"/>
                  <a:gd name="connsiteY63" fmla="*/ 475227 h 1647825"/>
                  <a:gd name="connsiteX64" fmla="*/ 175159 w 885825"/>
                  <a:gd name="connsiteY64" fmla="*/ 608577 h 1647825"/>
                  <a:gd name="connsiteX65" fmla="*/ 191351 w 885825"/>
                  <a:gd name="connsiteY65" fmla="*/ 638104 h 1647825"/>
                  <a:gd name="connsiteX66" fmla="*/ 332321 w 885825"/>
                  <a:gd name="connsiteY66" fmla="*/ 716209 h 1647825"/>
                  <a:gd name="connsiteX67" fmla="*/ 343751 w 885825"/>
                  <a:gd name="connsiteY67" fmla="*/ 717162 h 1647825"/>
                  <a:gd name="connsiteX68" fmla="*/ 474244 w 885825"/>
                  <a:gd name="connsiteY68" fmla="*/ 639057 h 1647825"/>
                  <a:gd name="connsiteX69" fmla="*/ 500914 w 885825"/>
                  <a:gd name="connsiteY69" fmla="*/ 635247 h 1647825"/>
                  <a:gd name="connsiteX70" fmla="*/ 503771 w 885825"/>
                  <a:gd name="connsiteY70" fmla="*/ 658107 h 1647825"/>
                  <a:gd name="connsiteX71" fmla="*/ 231356 w 885825"/>
                  <a:gd name="connsiteY71" fmla="*/ 728592 h 1647825"/>
                  <a:gd name="connsiteX72" fmla="*/ 160871 w 885825"/>
                  <a:gd name="connsiteY72" fmla="*/ 820032 h 1647825"/>
                  <a:gd name="connsiteX73" fmla="*/ 132296 w 885825"/>
                  <a:gd name="connsiteY73" fmla="*/ 830509 h 1647825"/>
                  <a:gd name="connsiteX74" fmla="*/ 101816 w 885825"/>
                  <a:gd name="connsiteY74" fmla="*/ 835272 h 1647825"/>
                  <a:gd name="connsiteX75" fmla="*/ 97054 w 885825"/>
                  <a:gd name="connsiteY75" fmla="*/ 799077 h 1647825"/>
                  <a:gd name="connsiteX76" fmla="*/ 124676 w 885825"/>
                  <a:gd name="connsiteY76" fmla="*/ 796219 h 1647825"/>
                  <a:gd name="connsiteX77" fmla="*/ 147536 w 885825"/>
                  <a:gd name="connsiteY77" fmla="*/ 786694 h 1647825"/>
                  <a:gd name="connsiteX78" fmla="*/ 198019 w 885825"/>
                  <a:gd name="connsiteY78" fmla="*/ 706684 h 1647825"/>
                  <a:gd name="connsiteX79" fmla="*/ 158014 w 885825"/>
                  <a:gd name="connsiteY79" fmla="*/ 661917 h 1647825"/>
                  <a:gd name="connsiteX80" fmla="*/ 143726 w 885825"/>
                  <a:gd name="connsiteY80" fmla="*/ 637152 h 1647825"/>
                  <a:gd name="connsiteX81" fmla="*/ 134201 w 885825"/>
                  <a:gd name="connsiteY81" fmla="*/ 611434 h 1647825"/>
                  <a:gd name="connsiteX82" fmla="*/ 127534 w 885825"/>
                  <a:gd name="connsiteY82" fmla="*/ 584764 h 1647825"/>
                  <a:gd name="connsiteX83" fmla="*/ 158966 w 885825"/>
                  <a:gd name="connsiteY83" fmla="*/ 432364 h 1647825"/>
                  <a:gd name="connsiteX84" fmla="*/ 177064 w 885825"/>
                  <a:gd name="connsiteY84" fmla="*/ 407599 h 1647825"/>
                  <a:gd name="connsiteX85" fmla="*/ 249454 w 885825"/>
                  <a:gd name="connsiteY85" fmla="*/ 353307 h 1647825"/>
                  <a:gd name="connsiteX86" fmla="*/ 126581 w 885825"/>
                  <a:gd name="connsiteY86" fmla="*/ 164712 h 1647825"/>
                  <a:gd name="connsiteX87" fmla="*/ 141821 w 885825"/>
                  <a:gd name="connsiteY87" fmla="*/ 146614 h 1647825"/>
                  <a:gd name="connsiteX88" fmla="*/ 162776 w 885825"/>
                  <a:gd name="connsiteY88" fmla="*/ 163759 h 1647825"/>
                  <a:gd name="connsiteX89" fmla="*/ 166586 w 885825"/>
                  <a:gd name="connsiteY89" fmla="*/ 198049 h 1647825"/>
                  <a:gd name="connsiteX90" fmla="*/ 334226 w 885825"/>
                  <a:gd name="connsiteY90" fmla="*/ 335209 h 1647825"/>
                  <a:gd name="connsiteX91" fmla="*/ 364706 w 885825"/>
                  <a:gd name="connsiteY91" fmla="*/ 332352 h 1647825"/>
                  <a:gd name="connsiteX92" fmla="*/ 479959 w 885825"/>
                  <a:gd name="connsiteY92" fmla="*/ 253294 h 1647825"/>
                  <a:gd name="connsiteX93" fmla="*/ 493294 w 885825"/>
                  <a:gd name="connsiteY93" fmla="*/ 227577 h 1647825"/>
                  <a:gd name="connsiteX94" fmla="*/ 261836 w 885825"/>
                  <a:gd name="connsiteY94" fmla="*/ 8502 h 1647825"/>
                  <a:gd name="connsiteX95" fmla="*/ 228499 w 885825"/>
                  <a:gd name="connsiteY95" fmla="*/ 12312 h 1647825"/>
                  <a:gd name="connsiteX96" fmla="*/ 135154 w 885825"/>
                  <a:gd name="connsiteY96" fmla="*/ 50412 h 1647825"/>
                  <a:gd name="connsiteX97" fmla="*/ 108484 w 885825"/>
                  <a:gd name="connsiteY97" fmla="*/ 71367 h 1647825"/>
                  <a:gd name="connsiteX98" fmla="*/ 30379 w 885825"/>
                  <a:gd name="connsiteY98" fmla="*/ 221862 h 1647825"/>
                  <a:gd name="connsiteX99" fmla="*/ 28474 w 885825"/>
                  <a:gd name="connsiteY99" fmla="*/ 220909 h 1647825"/>
                  <a:gd name="connsiteX100" fmla="*/ 28474 w 885825"/>
                  <a:gd name="connsiteY100" fmla="*/ 280917 h 1647825"/>
                  <a:gd name="connsiteX101" fmla="*/ 28474 w 885825"/>
                  <a:gd name="connsiteY101" fmla="*/ 311397 h 1647825"/>
                  <a:gd name="connsiteX102" fmla="*/ 17044 w 885825"/>
                  <a:gd name="connsiteY102" fmla="*/ 619054 h 1647825"/>
                  <a:gd name="connsiteX103" fmla="*/ 21806 w 885825"/>
                  <a:gd name="connsiteY103" fmla="*/ 650487 h 1647825"/>
                  <a:gd name="connsiteX104" fmla="*/ 28474 w 885825"/>
                  <a:gd name="connsiteY104" fmla="*/ 681919 h 1647825"/>
                  <a:gd name="connsiteX105" fmla="*/ 29426 w 885825"/>
                  <a:gd name="connsiteY105" fmla="*/ 707637 h 1647825"/>
                  <a:gd name="connsiteX106" fmla="*/ 38951 w 885825"/>
                  <a:gd name="connsiteY106" fmla="*/ 891469 h 1647825"/>
                  <a:gd name="connsiteX107" fmla="*/ 117056 w 885825"/>
                  <a:gd name="connsiteY107" fmla="*/ 857179 h 1647825"/>
                  <a:gd name="connsiteX108" fmla="*/ 147536 w 885825"/>
                  <a:gd name="connsiteY108" fmla="*/ 854322 h 1647825"/>
                  <a:gd name="connsiteX109" fmla="*/ 174206 w 885825"/>
                  <a:gd name="connsiteY109" fmla="*/ 859084 h 1647825"/>
                  <a:gd name="connsiteX110" fmla="*/ 280886 w 885825"/>
                  <a:gd name="connsiteY110" fmla="*/ 1049584 h 1647825"/>
                  <a:gd name="connsiteX111" fmla="*/ 266599 w 885825"/>
                  <a:gd name="connsiteY111" fmla="*/ 1060062 h 1647825"/>
                  <a:gd name="connsiteX112" fmla="*/ 255169 w 885825"/>
                  <a:gd name="connsiteY112" fmla="*/ 1042917 h 1647825"/>
                  <a:gd name="connsiteX113" fmla="*/ 166586 w 885825"/>
                  <a:gd name="connsiteY113" fmla="*/ 884802 h 1647825"/>
                  <a:gd name="connsiteX114" fmla="*/ 139916 w 885825"/>
                  <a:gd name="connsiteY114" fmla="*/ 880039 h 1647825"/>
                  <a:gd name="connsiteX115" fmla="*/ 115151 w 885825"/>
                  <a:gd name="connsiteY115" fmla="*/ 880039 h 1647825"/>
                  <a:gd name="connsiteX116" fmla="*/ 94196 w 885825"/>
                  <a:gd name="connsiteY116" fmla="*/ 885754 h 1647825"/>
                  <a:gd name="connsiteX117" fmla="*/ 29426 w 885825"/>
                  <a:gd name="connsiteY117" fmla="*/ 975289 h 1647825"/>
                  <a:gd name="connsiteX118" fmla="*/ 23711 w 885825"/>
                  <a:gd name="connsiteY118" fmla="*/ 1006722 h 1647825"/>
                  <a:gd name="connsiteX119" fmla="*/ 26569 w 885825"/>
                  <a:gd name="connsiteY119" fmla="*/ 1287709 h 1647825"/>
                  <a:gd name="connsiteX120" fmla="*/ 26569 w 885825"/>
                  <a:gd name="connsiteY120" fmla="*/ 1312475 h 1647825"/>
                  <a:gd name="connsiteX121" fmla="*/ 136106 w 885825"/>
                  <a:gd name="connsiteY121" fmla="*/ 1281042 h 1647825"/>
                  <a:gd name="connsiteX122" fmla="*/ 320891 w 885825"/>
                  <a:gd name="connsiteY122" fmla="*/ 1394389 h 1647825"/>
                  <a:gd name="connsiteX123" fmla="*/ 721894 w 885825"/>
                  <a:gd name="connsiteY123" fmla="*/ 944809 h 1647825"/>
                  <a:gd name="connsiteX124" fmla="*/ 740944 w 885825"/>
                  <a:gd name="connsiteY124" fmla="*/ 702874 h 1647825"/>
                  <a:gd name="connsiteX125" fmla="*/ 733324 w 885825"/>
                  <a:gd name="connsiteY125" fmla="*/ 694302 h 1647825"/>
                  <a:gd name="connsiteX126" fmla="*/ 733324 w 885825"/>
                  <a:gd name="connsiteY126" fmla="*/ 693349 h 1647825"/>
                  <a:gd name="connsiteX127" fmla="*/ 752374 w 885825"/>
                  <a:gd name="connsiteY127" fmla="*/ 663822 h 1647825"/>
                  <a:gd name="connsiteX128" fmla="*/ 753326 w 885825"/>
                  <a:gd name="connsiteY128" fmla="*/ 663822 h 1647825"/>
                  <a:gd name="connsiteX129" fmla="*/ 768566 w 885825"/>
                  <a:gd name="connsiteY129" fmla="*/ 680014 h 1647825"/>
                  <a:gd name="connsiteX130" fmla="*/ 746659 w 885825"/>
                  <a:gd name="connsiteY130" fmla="*/ 970527 h 1647825"/>
                  <a:gd name="connsiteX131" fmla="*/ 722846 w 885825"/>
                  <a:gd name="connsiteY131" fmla="*/ 971479 h 1647825"/>
                  <a:gd name="connsiteX132" fmla="*/ 721894 w 885825"/>
                  <a:gd name="connsiteY132" fmla="*/ 944809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320891" y="1394389"/>
                    </a:moveTo>
                    <a:cubicBezTo>
                      <a:pt x="325654" y="1403914"/>
                      <a:pt x="330416" y="1413439"/>
                      <a:pt x="333274" y="1423917"/>
                    </a:cubicBezTo>
                    <a:cubicBezTo>
                      <a:pt x="336131" y="1431537"/>
                      <a:pt x="338036" y="1440109"/>
                      <a:pt x="339941" y="1448682"/>
                    </a:cubicBezTo>
                    <a:cubicBezTo>
                      <a:pt x="342799" y="1463922"/>
                      <a:pt x="342799" y="1482972"/>
                      <a:pt x="333274" y="1502022"/>
                    </a:cubicBezTo>
                    <a:cubicBezTo>
                      <a:pt x="320891" y="1503927"/>
                      <a:pt x="314224" y="1502022"/>
                      <a:pt x="309461" y="1498212"/>
                    </a:cubicBezTo>
                    <a:cubicBezTo>
                      <a:pt x="296126" y="1484877"/>
                      <a:pt x="308509" y="1446777"/>
                      <a:pt x="294221" y="1422964"/>
                    </a:cubicBezTo>
                    <a:cubicBezTo>
                      <a:pt x="289459" y="1412487"/>
                      <a:pt x="284696" y="1402962"/>
                      <a:pt x="278029" y="1393437"/>
                    </a:cubicBezTo>
                    <a:cubicBezTo>
                      <a:pt x="247549" y="1347717"/>
                      <a:pt x="195161" y="1318189"/>
                      <a:pt x="136106" y="1318189"/>
                    </a:cubicBezTo>
                    <a:cubicBezTo>
                      <a:pt x="129439" y="1318189"/>
                      <a:pt x="121819" y="1318189"/>
                      <a:pt x="115151" y="1319142"/>
                    </a:cubicBezTo>
                    <a:cubicBezTo>
                      <a:pt x="108484" y="1320095"/>
                      <a:pt x="101816" y="1321047"/>
                      <a:pt x="95149" y="1322952"/>
                    </a:cubicBezTo>
                    <a:cubicBezTo>
                      <a:pt x="8471" y="1340097"/>
                      <a:pt x="-1054" y="1425822"/>
                      <a:pt x="27521" y="1492497"/>
                    </a:cubicBezTo>
                    <a:cubicBezTo>
                      <a:pt x="45619" y="1534407"/>
                      <a:pt x="74194" y="1564887"/>
                      <a:pt x="108484" y="1585842"/>
                    </a:cubicBezTo>
                    <a:cubicBezTo>
                      <a:pt x="115151" y="1589652"/>
                      <a:pt x="122771" y="1593462"/>
                      <a:pt x="129439" y="1597272"/>
                    </a:cubicBezTo>
                    <a:cubicBezTo>
                      <a:pt x="187541" y="1637277"/>
                      <a:pt x="262789" y="1653470"/>
                      <a:pt x="327559" y="1637277"/>
                    </a:cubicBezTo>
                    <a:cubicBezTo>
                      <a:pt x="338036" y="1634420"/>
                      <a:pt x="348514" y="1631562"/>
                      <a:pt x="358991" y="1626800"/>
                    </a:cubicBezTo>
                    <a:cubicBezTo>
                      <a:pt x="464719" y="1596320"/>
                      <a:pt x="512344" y="1501070"/>
                      <a:pt x="503771" y="1392484"/>
                    </a:cubicBezTo>
                    <a:cubicBezTo>
                      <a:pt x="503771" y="1384864"/>
                      <a:pt x="503771" y="1378197"/>
                      <a:pt x="502819" y="1370577"/>
                    </a:cubicBezTo>
                    <a:cubicBezTo>
                      <a:pt x="501866" y="1362957"/>
                      <a:pt x="500914" y="1356289"/>
                      <a:pt x="499961" y="1349622"/>
                    </a:cubicBezTo>
                    <a:cubicBezTo>
                      <a:pt x="503771" y="1349622"/>
                      <a:pt x="507581" y="1349622"/>
                      <a:pt x="512344" y="1349622"/>
                    </a:cubicBezTo>
                    <a:cubicBezTo>
                      <a:pt x="522821" y="1349622"/>
                      <a:pt x="534251" y="1348670"/>
                      <a:pt x="544729" y="1346764"/>
                    </a:cubicBezTo>
                    <a:cubicBezTo>
                      <a:pt x="627596" y="1339145"/>
                      <a:pt x="694271" y="1272470"/>
                      <a:pt x="713321" y="1186744"/>
                    </a:cubicBezTo>
                    <a:cubicBezTo>
                      <a:pt x="732371" y="1072444"/>
                      <a:pt x="637121" y="1072444"/>
                      <a:pt x="570446" y="1024819"/>
                    </a:cubicBezTo>
                    <a:cubicBezTo>
                      <a:pt x="551396" y="1101019"/>
                      <a:pt x="503771" y="1167694"/>
                      <a:pt x="426619" y="1182934"/>
                    </a:cubicBezTo>
                    <a:cubicBezTo>
                      <a:pt x="417094" y="1185792"/>
                      <a:pt x="407569" y="1187697"/>
                      <a:pt x="398044" y="1188650"/>
                    </a:cubicBezTo>
                    <a:cubicBezTo>
                      <a:pt x="388519" y="1189602"/>
                      <a:pt x="378994" y="1190554"/>
                      <a:pt x="368516" y="1190554"/>
                    </a:cubicBezTo>
                    <a:cubicBezTo>
                      <a:pt x="311366" y="1190554"/>
                      <a:pt x="259931" y="1167694"/>
                      <a:pt x="222784" y="1130547"/>
                    </a:cubicBezTo>
                    <a:cubicBezTo>
                      <a:pt x="215164" y="1122927"/>
                      <a:pt x="208496" y="1115307"/>
                      <a:pt x="201829" y="1106734"/>
                    </a:cubicBezTo>
                    <a:cubicBezTo>
                      <a:pt x="189446" y="1072444"/>
                      <a:pt x="160871" y="1053394"/>
                      <a:pt x="164681" y="1018152"/>
                    </a:cubicBezTo>
                    <a:cubicBezTo>
                      <a:pt x="162776" y="1007674"/>
                      <a:pt x="161824" y="996244"/>
                      <a:pt x="161824" y="984814"/>
                    </a:cubicBezTo>
                    <a:cubicBezTo>
                      <a:pt x="161824" y="976242"/>
                      <a:pt x="168491" y="967669"/>
                      <a:pt x="177064" y="966717"/>
                    </a:cubicBezTo>
                    <a:cubicBezTo>
                      <a:pt x="188494" y="964812"/>
                      <a:pt x="198019" y="973384"/>
                      <a:pt x="198019" y="983862"/>
                    </a:cubicBezTo>
                    <a:cubicBezTo>
                      <a:pt x="198019" y="1078159"/>
                      <a:pt x="275171" y="1155312"/>
                      <a:pt x="369469" y="1155312"/>
                    </a:cubicBezTo>
                    <a:cubicBezTo>
                      <a:pt x="380899" y="1155312"/>
                      <a:pt x="392329" y="1154359"/>
                      <a:pt x="403759" y="1151502"/>
                    </a:cubicBezTo>
                    <a:cubicBezTo>
                      <a:pt x="415189" y="1149597"/>
                      <a:pt x="425666" y="1145787"/>
                      <a:pt x="435191" y="1141977"/>
                    </a:cubicBezTo>
                    <a:cubicBezTo>
                      <a:pt x="485674" y="1129594"/>
                      <a:pt x="514249" y="1101019"/>
                      <a:pt x="525679" y="1053394"/>
                    </a:cubicBezTo>
                    <a:cubicBezTo>
                      <a:pt x="530441" y="1042917"/>
                      <a:pt x="533299" y="1032439"/>
                      <a:pt x="536156" y="1021962"/>
                    </a:cubicBezTo>
                    <a:cubicBezTo>
                      <a:pt x="539014" y="1011484"/>
                      <a:pt x="539966" y="1000054"/>
                      <a:pt x="539966" y="988624"/>
                    </a:cubicBezTo>
                    <a:cubicBezTo>
                      <a:pt x="517106" y="955287"/>
                      <a:pt x="503771" y="915282"/>
                      <a:pt x="503771" y="872419"/>
                    </a:cubicBezTo>
                    <a:cubicBezTo>
                      <a:pt x="503771" y="863847"/>
                      <a:pt x="510439" y="855274"/>
                      <a:pt x="519011" y="854322"/>
                    </a:cubicBezTo>
                    <a:cubicBezTo>
                      <a:pt x="530441" y="852417"/>
                      <a:pt x="539966" y="860989"/>
                      <a:pt x="539966" y="871467"/>
                    </a:cubicBezTo>
                    <a:cubicBezTo>
                      <a:pt x="539966" y="965764"/>
                      <a:pt x="617119" y="1042917"/>
                      <a:pt x="711416" y="1042917"/>
                    </a:cubicBezTo>
                    <a:cubicBezTo>
                      <a:pt x="715226" y="1042917"/>
                      <a:pt x="718084" y="1042917"/>
                      <a:pt x="721894" y="1042917"/>
                    </a:cubicBezTo>
                    <a:cubicBezTo>
                      <a:pt x="813334" y="1009579"/>
                      <a:pt x="879056" y="921949"/>
                      <a:pt x="879056" y="818127"/>
                    </a:cubicBezTo>
                    <a:cubicBezTo>
                      <a:pt x="879056" y="721924"/>
                      <a:pt x="821906" y="639057"/>
                      <a:pt x="739991" y="600957"/>
                    </a:cubicBezTo>
                    <a:cubicBezTo>
                      <a:pt x="718084" y="612387"/>
                      <a:pt x="693319" y="618102"/>
                      <a:pt x="666649" y="618102"/>
                    </a:cubicBezTo>
                    <a:cubicBezTo>
                      <a:pt x="637121" y="618102"/>
                      <a:pt x="608546" y="610482"/>
                      <a:pt x="583781" y="597147"/>
                    </a:cubicBezTo>
                    <a:cubicBezTo>
                      <a:pt x="575209" y="592384"/>
                      <a:pt x="567589" y="587622"/>
                      <a:pt x="559969" y="580954"/>
                    </a:cubicBezTo>
                    <a:cubicBezTo>
                      <a:pt x="523774" y="539044"/>
                      <a:pt x="485674" y="481894"/>
                      <a:pt x="495199" y="424744"/>
                    </a:cubicBezTo>
                    <a:cubicBezTo>
                      <a:pt x="495199" y="415219"/>
                      <a:pt x="514249" y="415219"/>
                      <a:pt x="523774" y="415219"/>
                    </a:cubicBezTo>
                    <a:cubicBezTo>
                      <a:pt x="523774" y="434269"/>
                      <a:pt x="523774" y="443794"/>
                      <a:pt x="533299" y="465702"/>
                    </a:cubicBezTo>
                    <a:cubicBezTo>
                      <a:pt x="535204" y="474274"/>
                      <a:pt x="538061" y="482847"/>
                      <a:pt x="540919" y="490467"/>
                    </a:cubicBezTo>
                    <a:cubicBezTo>
                      <a:pt x="555206" y="530472"/>
                      <a:pt x="579019" y="564762"/>
                      <a:pt x="624739" y="575239"/>
                    </a:cubicBezTo>
                    <a:cubicBezTo>
                      <a:pt x="631406" y="577144"/>
                      <a:pt x="639026" y="579049"/>
                      <a:pt x="645694" y="580002"/>
                    </a:cubicBezTo>
                    <a:cubicBezTo>
                      <a:pt x="653314" y="580954"/>
                      <a:pt x="659981" y="581907"/>
                      <a:pt x="667601" y="581907"/>
                    </a:cubicBezTo>
                    <a:cubicBezTo>
                      <a:pt x="672364" y="581907"/>
                      <a:pt x="677126" y="581907"/>
                      <a:pt x="682841" y="580954"/>
                    </a:cubicBezTo>
                    <a:cubicBezTo>
                      <a:pt x="692366" y="565714"/>
                      <a:pt x="699034" y="549522"/>
                      <a:pt x="703796" y="532377"/>
                    </a:cubicBezTo>
                    <a:cubicBezTo>
                      <a:pt x="706654" y="523804"/>
                      <a:pt x="708559" y="515232"/>
                      <a:pt x="709511" y="505707"/>
                    </a:cubicBezTo>
                    <a:cubicBezTo>
                      <a:pt x="723799" y="461892"/>
                      <a:pt x="714274" y="423792"/>
                      <a:pt x="704749" y="376167"/>
                    </a:cubicBezTo>
                    <a:cubicBezTo>
                      <a:pt x="676174" y="299967"/>
                      <a:pt x="590449" y="280917"/>
                      <a:pt x="513296" y="293299"/>
                    </a:cubicBezTo>
                    <a:cubicBezTo>
                      <a:pt x="504724" y="295204"/>
                      <a:pt x="496151" y="299014"/>
                      <a:pt x="487579" y="301872"/>
                    </a:cubicBezTo>
                    <a:cubicBezTo>
                      <a:pt x="444716" y="319017"/>
                      <a:pt x="399949" y="347592"/>
                      <a:pt x="352324" y="368547"/>
                    </a:cubicBezTo>
                    <a:cubicBezTo>
                      <a:pt x="345656" y="369499"/>
                      <a:pt x="338989" y="370452"/>
                      <a:pt x="333274" y="370452"/>
                    </a:cubicBezTo>
                    <a:cubicBezTo>
                      <a:pt x="274219" y="370452"/>
                      <a:pt x="221831" y="400932"/>
                      <a:pt x="191351" y="445699"/>
                    </a:cubicBezTo>
                    <a:cubicBezTo>
                      <a:pt x="185636" y="455224"/>
                      <a:pt x="179921" y="464749"/>
                      <a:pt x="175159" y="475227"/>
                    </a:cubicBezTo>
                    <a:cubicBezTo>
                      <a:pt x="161824" y="519042"/>
                      <a:pt x="152299" y="557142"/>
                      <a:pt x="175159" y="608577"/>
                    </a:cubicBezTo>
                    <a:cubicBezTo>
                      <a:pt x="179921" y="619054"/>
                      <a:pt x="184684" y="628579"/>
                      <a:pt x="191351" y="638104"/>
                    </a:cubicBezTo>
                    <a:cubicBezTo>
                      <a:pt x="221831" y="684777"/>
                      <a:pt x="274219" y="715257"/>
                      <a:pt x="332321" y="716209"/>
                    </a:cubicBezTo>
                    <a:cubicBezTo>
                      <a:pt x="336131" y="716209"/>
                      <a:pt x="339941" y="714304"/>
                      <a:pt x="343751" y="717162"/>
                    </a:cubicBezTo>
                    <a:cubicBezTo>
                      <a:pt x="395186" y="712399"/>
                      <a:pt x="444716" y="685729"/>
                      <a:pt x="474244" y="639057"/>
                    </a:cubicBezTo>
                    <a:cubicBezTo>
                      <a:pt x="479959" y="630484"/>
                      <a:pt x="492341" y="627627"/>
                      <a:pt x="500914" y="635247"/>
                    </a:cubicBezTo>
                    <a:cubicBezTo>
                      <a:pt x="507581" y="640962"/>
                      <a:pt x="508534" y="651439"/>
                      <a:pt x="503771" y="658107"/>
                    </a:cubicBezTo>
                    <a:cubicBezTo>
                      <a:pt x="444716" y="749547"/>
                      <a:pt x="325654" y="779074"/>
                      <a:pt x="231356" y="728592"/>
                    </a:cubicBezTo>
                    <a:cubicBezTo>
                      <a:pt x="222784" y="768597"/>
                      <a:pt x="196114" y="801934"/>
                      <a:pt x="160871" y="820032"/>
                    </a:cubicBezTo>
                    <a:cubicBezTo>
                      <a:pt x="152299" y="824794"/>
                      <a:pt x="142774" y="828604"/>
                      <a:pt x="132296" y="830509"/>
                    </a:cubicBezTo>
                    <a:cubicBezTo>
                      <a:pt x="123724" y="837177"/>
                      <a:pt x="111341" y="838129"/>
                      <a:pt x="101816" y="835272"/>
                    </a:cubicBezTo>
                    <a:cubicBezTo>
                      <a:pt x="85624" y="824794"/>
                      <a:pt x="76099" y="815269"/>
                      <a:pt x="97054" y="799077"/>
                    </a:cubicBezTo>
                    <a:cubicBezTo>
                      <a:pt x="104674" y="794314"/>
                      <a:pt x="114199" y="791457"/>
                      <a:pt x="124676" y="796219"/>
                    </a:cubicBezTo>
                    <a:cubicBezTo>
                      <a:pt x="132296" y="794314"/>
                      <a:pt x="140869" y="790504"/>
                      <a:pt x="147536" y="786694"/>
                    </a:cubicBezTo>
                    <a:cubicBezTo>
                      <a:pt x="176111" y="770502"/>
                      <a:pt x="196114" y="740974"/>
                      <a:pt x="198019" y="706684"/>
                    </a:cubicBezTo>
                    <a:cubicBezTo>
                      <a:pt x="181826" y="693349"/>
                      <a:pt x="168491" y="678109"/>
                      <a:pt x="158014" y="661917"/>
                    </a:cubicBezTo>
                    <a:cubicBezTo>
                      <a:pt x="152299" y="653344"/>
                      <a:pt x="147536" y="645724"/>
                      <a:pt x="143726" y="637152"/>
                    </a:cubicBezTo>
                    <a:cubicBezTo>
                      <a:pt x="139916" y="628579"/>
                      <a:pt x="137059" y="620007"/>
                      <a:pt x="134201" y="611434"/>
                    </a:cubicBezTo>
                    <a:cubicBezTo>
                      <a:pt x="131344" y="602862"/>
                      <a:pt x="129439" y="593337"/>
                      <a:pt x="127534" y="584764"/>
                    </a:cubicBezTo>
                    <a:cubicBezTo>
                      <a:pt x="123724" y="530472"/>
                      <a:pt x="114199" y="473322"/>
                      <a:pt x="158966" y="432364"/>
                    </a:cubicBezTo>
                    <a:cubicBezTo>
                      <a:pt x="164681" y="423792"/>
                      <a:pt x="170396" y="415219"/>
                      <a:pt x="177064" y="407599"/>
                    </a:cubicBezTo>
                    <a:cubicBezTo>
                      <a:pt x="197066" y="384739"/>
                      <a:pt x="221831" y="365689"/>
                      <a:pt x="249454" y="353307"/>
                    </a:cubicBezTo>
                    <a:cubicBezTo>
                      <a:pt x="177064" y="320922"/>
                      <a:pt x="126581" y="248532"/>
                      <a:pt x="126581" y="164712"/>
                    </a:cubicBezTo>
                    <a:cubicBezTo>
                      <a:pt x="126581" y="156139"/>
                      <a:pt x="133249" y="147567"/>
                      <a:pt x="141821" y="146614"/>
                    </a:cubicBezTo>
                    <a:cubicBezTo>
                      <a:pt x="153251" y="144709"/>
                      <a:pt x="162776" y="153282"/>
                      <a:pt x="162776" y="163759"/>
                    </a:cubicBezTo>
                    <a:cubicBezTo>
                      <a:pt x="162776" y="175189"/>
                      <a:pt x="163729" y="187572"/>
                      <a:pt x="166586" y="198049"/>
                    </a:cubicBezTo>
                    <a:cubicBezTo>
                      <a:pt x="182779" y="276154"/>
                      <a:pt x="251359" y="335209"/>
                      <a:pt x="334226" y="335209"/>
                    </a:cubicBezTo>
                    <a:cubicBezTo>
                      <a:pt x="344704" y="335209"/>
                      <a:pt x="354229" y="334257"/>
                      <a:pt x="364706" y="332352"/>
                    </a:cubicBezTo>
                    <a:cubicBezTo>
                      <a:pt x="410426" y="328542"/>
                      <a:pt x="458051" y="290442"/>
                      <a:pt x="479959" y="253294"/>
                    </a:cubicBezTo>
                    <a:cubicBezTo>
                      <a:pt x="484721" y="244722"/>
                      <a:pt x="489484" y="236149"/>
                      <a:pt x="493294" y="227577"/>
                    </a:cubicBezTo>
                    <a:cubicBezTo>
                      <a:pt x="524726" y="80892"/>
                      <a:pt x="381851" y="-4833"/>
                      <a:pt x="261836" y="8502"/>
                    </a:cubicBezTo>
                    <a:cubicBezTo>
                      <a:pt x="250406" y="8502"/>
                      <a:pt x="239929" y="10407"/>
                      <a:pt x="228499" y="12312"/>
                    </a:cubicBezTo>
                    <a:cubicBezTo>
                      <a:pt x="195161" y="18027"/>
                      <a:pt x="163729" y="30409"/>
                      <a:pt x="135154" y="50412"/>
                    </a:cubicBezTo>
                    <a:cubicBezTo>
                      <a:pt x="125629" y="57079"/>
                      <a:pt x="117056" y="63747"/>
                      <a:pt x="108484" y="71367"/>
                    </a:cubicBezTo>
                    <a:cubicBezTo>
                      <a:pt x="66574" y="109467"/>
                      <a:pt x="37046" y="161854"/>
                      <a:pt x="30379" y="221862"/>
                    </a:cubicBezTo>
                    <a:lnTo>
                      <a:pt x="28474" y="220909"/>
                    </a:lnTo>
                    <a:cubicBezTo>
                      <a:pt x="28474" y="220909"/>
                      <a:pt x="28474" y="243769"/>
                      <a:pt x="28474" y="280917"/>
                    </a:cubicBezTo>
                    <a:cubicBezTo>
                      <a:pt x="28474" y="290442"/>
                      <a:pt x="28474" y="299967"/>
                      <a:pt x="28474" y="311397"/>
                    </a:cubicBezTo>
                    <a:cubicBezTo>
                      <a:pt x="20854" y="415219"/>
                      <a:pt x="-7721" y="510469"/>
                      <a:pt x="17044" y="619054"/>
                    </a:cubicBezTo>
                    <a:cubicBezTo>
                      <a:pt x="17996" y="629532"/>
                      <a:pt x="19901" y="640009"/>
                      <a:pt x="21806" y="650487"/>
                    </a:cubicBezTo>
                    <a:cubicBezTo>
                      <a:pt x="23711" y="660964"/>
                      <a:pt x="25616" y="671442"/>
                      <a:pt x="28474" y="681919"/>
                    </a:cubicBezTo>
                    <a:cubicBezTo>
                      <a:pt x="28474" y="690492"/>
                      <a:pt x="29426" y="699064"/>
                      <a:pt x="29426" y="707637"/>
                    </a:cubicBezTo>
                    <a:cubicBezTo>
                      <a:pt x="29426" y="767644"/>
                      <a:pt x="58001" y="834319"/>
                      <a:pt x="38951" y="891469"/>
                    </a:cubicBezTo>
                    <a:cubicBezTo>
                      <a:pt x="67526" y="891469"/>
                      <a:pt x="86576" y="853369"/>
                      <a:pt x="117056" y="857179"/>
                    </a:cubicBezTo>
                    <a:cubicBezTo>
                      <a:pt x="126581" y="855274"/>
                      <a:pt x="137059" y="854322"/>
                      <a:pt x="147536" y="854322"/>
                    </a:cubicBezTo>
                    <a:cubicBezTo>
                      <a:pt x="156109" y="855274"/>
                      <a:pt x="165634" y="857179"/>
                      <a:pt x="174206" y="859084"/>
                    </a:cubicBezTo>
                    <a:cubicBezTo>
                      <a:pt x="256121" y="881944"/>
                      <a:pt x="303746" y="967669"/>
                      <a:pt x="280886" y="1049584"/>
                    </a:cubicBezTo>
                    <a:cubicBezTo>
                      <a:pt x="278981" y="1056252"/>
                      <a:pt x="273266" y="1060062"/>
                      <a:pt x="266599" y="1060062"/>
                    </a:cubicBezTo>
                    <a:cubicBezTo>
                      <a:pt x="258026" y="1059109"/>
                      <a:pt x="253264" y="1050537"/>
                      <a:pt x="255169" y="1042917"/>
                    </a:cubicBezTo>
                    <a:cubicBezTo>
                      <a:pt x="274219" y="974337"/>
                      <a:pt x="235166" y="903852"/>
                      <a:pt x="166586" y="884802"/>
                    </a:cubicBezTo>
                    <a:cubicBezTo>
                      <a:pt x="158014" y="881944"/>
                      <a:pt x="148489" y="880992"/>
                      <a:pt x="139916" y="880039"/>
                    </a:cubicBezTo>
                    <a:cubicBezTo>
                      <a:pt x="131344" y="879087"/>
                      <a:pt x="122771" y="879087"/>
                      <a:pt x="115151" y="880039"/>
                    </a:cubicBezTo>
                    <a:cubicBezTo>
                      <a:pt x="107531" y="880992"/>
                      <a:pt x="99911" y="882897"/>
                      <a:pt x="94196" y="885754"/>
                    </a:cubicBezTo>
                    <a:cubicBezTo>
                      <a:pt x="57049" y="900042"/>
                      <a:pt x="37999" y="938142"/>
                      <a:pt x="29426" y="975289"/>
                    </a:cubicBezTo>
                    <a:cubicBezTo>
                      <a:pt x="27521" y="985767"/>
                      <a:pt x="25616" y="996244"/>
                      <a:pt x="23711" y="1006722"/>
                    </a:cubicBezTo>
                    <a:cubicBezTo>
                      <a:pt x="9424" y="1101019"/>
                      <a:pt x="11329" y="1195317"/>
                      <a:pt x="26569" y="1287709"/>
                    </a:cubicBezTo>
                    <a:cubicBezTo>
                      <a:pt x="26569" y="1302950"/>
                      <a:pt x="26569" y="1312475"/>
                      <a:pt x="26569" y="1312475"/>
                    </a:cubicBezTo>
                    <a:cubicBezTo>
                      <a:pt x="58001" y="1292472"/>
                      <a:pt x="96101" y="1281042"/>
                      <a:pt x="136106" y="1281042"/>
                    </a:cubicBezTo>
                    <a:cubicBezTo>
                      <a:pt x="217069" y="1282947"/>
                      <a:pt x="285649" y="1328667"/>
                      <a:pt x="320891" y="1394389"/>
                    </a:cubicBezTo>
                    <a:close/>
                    <a:moveTo>
                      <a:pt x="721894" y="944809"/>
                    </a:moveTo>
                    <a:cubicBezTo>
                      <a:pt x="793331" y="882897"/>
                      <a:pt x="801904" y="775264"/>
                      <a:pt x="740944" y="702874"/>
                    </a:cubicBezTo>
                    <a:cubicBezTo>
                      <a:pt x="738086" y="700017"/>
                      <a:pt x="736181" y="697159"/>
                      <a:pt x="733324" y="694302"/>
                    </a:cubicBezTo>
                    <a:cubicBezTo>
                      <a:pt x="733324" y="694302"/>
                      <a:pt x="733324" y="694302"/>
                      <a:pt x="733324" y="693349"/>
                    </a:cubicBezTo>
                    <a:lnTo>
                      <a:pt x="752374" y="663822"/>
                    </a:lnTo>
                    <a:cubicBezTo>
                      <a:pt x="752374" y="663822"/>
                      <a:pt x="753326" y="663822"/>
                      <a:pt x="753326" y="663822"/>
                    </a:cubicBezTo>
                    <a:cubicBezTo>
                      <a:pt x="759041" y="668584"/>
                      <a:pt x="763804" y="674299"/>
                      <a:pt x="768566" y="680014"/>
                    </a:cubicBezTo>
                    <a:cubicBezTo>
                      <a:pt x="842861" y="766692"/>
                      <a:pt x="832384" y="896232"/>
                      <a:pt x="746659" y="970527"/>
                    </a:cubicBezTo>
                    <a:cubicBezTo>
                      <a:pt x="739991" y="976242"/>
                      <a:pt x="729514" y="977194"/>
                      <a:pt x="722846" y="971479"/>
                    </a:cubicBezTo>
                    <a:cubicBezTo>
                      <a:pt x="713321" y="963859"/>
                      <a:pt x="714274" y="951477"/>
                      <a:pt x="721894" y="9448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CCEEA5-9261-7C05-B90D-3B1DE56B8FA7}"/>
              </a:ext>
            </a:extLst>
          </p:cNvPr>
          <p:cNvSpPr/>
          <p:nvPr/>
        </p:nvSpPr>
        <p:spPr>
          <a:xfrm>
            <a:off x="7997888" y="4712691"/>
            <a:ext cx="277368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8A41F7-FAA1-F3E1-BE9E-F0ABC11F0D64}"/>
              </a:ext>
            </a:extLst>
          </p:cNvPr>
          <p:cNvSpPr txBox="1"/>
          <p:nvPr/>
        </p:nvSpPr>
        <p:spPr>
          <a:xfrm>
            <a:off x="182528" y="1514195"/>
            <a:ext cx="4191292" cy="120032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To become familiar with the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RISC-V instruction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set architecture and its implementation in hardware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45A9F6-B6E2-0CEE-5B1A-C049E3C691B4}"/>
              </a:ext>
            </a:extLst>
          </p:cNvPr>
          <p:cNvSpPr txBox="1"/>
          <p:nvPr/>
        </p:nvSpPr>
        <p:spPr>
          <a:xfrm>
            <a:off x="182527" y="4965000"/>
            <a:ext cx="4191293" cy="1477328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To gain a deep understanding of the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principles and concepts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of spiking neural networks and neuromorphic computing. </a:t>
            </a:r>
          </a:p>
          <a:p>
            <a:pPr algn="just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F6B38F-D58C-DA72-A93C-3AB088B3369D}"/>
              </a:ext>
            </a:extLst>
          </p:cNvPr>
          <p:cNvSpPr txBox="1"/>
          <p:nvPr/>
        </p:nvSpPr>
        <p:spPr>
          <a:xfrm>
            <a:off x="7371146" y="1911032"/>
            <a:ext cx="4667248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To gain experience in developing and testing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SNN applications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E2B76A-7367-5448-E9A9-462DB364FA19}"/>
              </a:ext>
            </a:extLst>
          </p:cNvPr>
          <p:cNvSpPr txBox="1"/>
          <p:nvPr/>
        </p:nvSpPr>
        <p:spPr>
          <a:xfrm>
            <a:off x="7188528" y="5027371"/>
            <a:ext cx="4667248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To understand the trade-offs between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power consumption, performance, and area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 processor architecture design</a:t>
            </a:r>
            <a:r>
              <a:rPr lang="en-US" dirty="0"/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314BA-8992-5BBA-E02B-5E5C246CDB9A}"/>
              </a:ext>
            </a:extLst>
          </p:cNvPr>
          <p:cNvSpPr/>
          <p:nvPr/>
        </p:nvSpPr>
        <p:spPr>
          <a:xfrm>
            <a:off x="6794261" y="2678733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E5B9801-7C10-2E60-0D80-C6AB1E638EFF}"/>
              </a:ext>
            </a:extLst>
          </p:cNvPr>
          <p:cNvSpPr/>
          <p:nvPr/>
        </p:nvSpPr>
        <p:spPr>
          <a:xfrm>
            <a:off x="4471931" y="4565683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8" name="Text Placeholder 12">
            <a:extLst>
              <a:ext uri="{FF2B5EF4-FFF2-40B4-BE49-F238E27FC236}">
                <a16:creationId xmlns:a16="http://schemas.microsoft.com/office/drawing/2014/main" id="{C6356EB2-4143-5594-05FB-D9521BC49F78}"/>
              </a:ext>
            </a:extLst>
          </p:cNvPr>
          <p:cNvSpPr txBox="1">
            <a:spLocks/>
          </p:cNvSpPr>
          <p:nvPr/>
        </p:nvSpPr>
        <p:spPr>
          <a:xfrm>
            <a:off x="4462406" y="4623656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6E7C8F-078F-6125-1AC1-962C747964AA}"/>
              </a:ext>
            </a:extLst>
          </p:cNvPr>
          <p:cNvSpPr/>
          <p:nvPr/>
        </p:nvSpPr>
        <p:spPr>
          <a:xfrm>
            <a:off x="6802053" y="4570442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Text Placeholder 12">
            <a:extLst>
              <a:ext uri="{FF2B5EF4-FFF2-40B4-BE49-F238E27FC236}">
                <a16:creationId xmlns:a16="http://schemas.microsoft.com/office/drawing/2014/main" id="{0E6C5710-270D-7874-63CE-DC3835DA5390}"/>
              </a:ext>
            </a:extLst>
          </p:cNvPr>
          <p:cNvSpPr txBox="1">
            <a:spLocks/>
          </p:cNvSpPr>
          <p:nvPr/>
        </p:nvSpPr>
        <p:spPr>
          <a:xfrm>
            <a:off x="6792528" y="4628415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51" name="Text Placeholder 12">
            <a:extLst>
              <a:ext uri="{FF2B5EF4-FFF2-40B4-BE49-F238E27FC236}">
                <a16:creationId xmlns:a16="http://schemas.microsoft.com/office/drawing/2014/main" id="{FCB7EFBD-9946-D713-ED4B-D25D46CD60FE}"/>
              </a:ext>
            </a:extLst>
          </p:cNvPr>
          <p:cNvSpPr txBox="1">
            <a:spLocks/>
          </p:cNvSpPr>
          <p:nvPr/>
        </p:nvSpPr>
        <p:spPr>
          <a:xfrm>
            <a:off x="6794261" y="2732733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1B33F4-6692-6A72-57FB-AD0AF581A8E4}"/>
              </a:ext>
            </a:extLst>
          </p:cNvPr>
          <p:cNvSpPr/>
          <p:nvPr/>
        </p:nvSpPr>
        <p:spPr>
          <a:xfrm>
            <a:off x="4466577" y="2624733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3" name="Text Placeholder 12">
            <a:extLst>
              <a:ext uri="{FF2B5EF4-FFF2-40B4-BE49-F238E27FC236}">
                <a16:creationId xmlns:a16="http://schemas.microsoft.com/office/drawing/2014/main" id="{E1FADD5A-1BA4-87EA-4006-EC7EFA3A724A}"/>
              </a:ext>
            </a:extLst>
          </p:cNvPr>
          <p:cNvSpPr txBox="1">
            <a:spLocks/>
          </p:cNvSpPr>
          <p:nvPr/>
        </p:nvSpPr>
        <p:spPr>
          <a:xfrm>
            <a:off x="4466577" y="2678733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0360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8F46B-5E27-18C9-95D8-91DDA06C16E7}"/>
              </a:ext>
            </a:extLst>
          </p:cNvPr>
          <p:cNvSpPr/>
          <p:nvPr/>
        </p:nvSpPr>
        <p:spPr>
          <a:xfrm>
            <a:off x="7856220" y="4739640"/>
            <a:ext cx="277368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D07677-F07D-8B85-3622-33F4D44DAFDF}"/>
              </a:ext>
            </a:extLst>
          </p:cNvPr>
          <p:cNvSpPr txBox="1"/>
          <p:nvPr/>
        </p:nvSpPr>
        <p:spPr>
          <a:xfrm>
            <a:off x="505852" y="1557814"/>
            <a:ext cx="10011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 research methodology consists of two main stages:</a:t>
            </a:r>
          </a:p>
          <a:p>
            <a:pPr algn="just" defTabSz="406400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63E22A-4C83-43DB-E066-6F0BB3B0D073}"/>
              </a:ext>
            </a:extLst>
          </p:cNvPr>
          <p:cNvSpPr txBox="1"/>
          <p:nvPr/>
        </p:nvSpPr>
        <p:spPr>
          <a:xfrm>
            <a:off x="789367" y="1880979"/>
            <a:ext cx="11107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6400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Implementing a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RV32IM pipelined CPU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Verilog as a starting point for the design.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Completing the current RISC-v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NOC (Network on Chip) FPGA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implementation for spiking     neural networks (SNNs) and integrating it into the processor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80BAF-E9E3-F1B7-5688-3B9C73C207AC}"/>
              </a:ext>
            </a:extLst>
          </p:cNvPr>
          <p:cNvSpPr txBox="1"/>
          <p:nvPr/>
        </p:nvSpPr>
        <p:spPr>
          <a:xfrm>
            <a:off x="505852" y="3628519"/>
            <a:ext cx="68866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the first stage, we will use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Verilog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 the hardware description language to implement the RV32IM pipelined CPU. This will serve as a foundation for the design and will allow us to build upon existing RISC-v architecture.</a:t>
            </a:r>
          </a:p>
          <a:p>
            <a:pPr algn="just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the second stage, we will use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FPGA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implement the NOC for SNNs and integrate it into the processor architecture. This will enable us to develop a configurable neuromorphic processor architecture for spiking neural networks.</a:t>
            </a:r>
          </a:p>
          <a:p>
            <a:endParaRPr lang="en-US" dirty="0"/>
          </a:p>
        </p:txBody>
      </p:sp>
      <p:pic>
        <p:nvPicPr>
          <p:cNvPr id="1026" name="Picture 2" descr="Field-programmable gate array - Wikipedia">
            <a:extLst>
              <a:ext uri="{FF2B5EF4-FFF2-40B4-BE49-F238E27FC236}">
                <a16:creationId xmlns:a16="http://schemas.microsoft.com/office/drawing/2014/main" id="{C6A05383-B014-FB56-2F99-02E572C9A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267" y="3681472"/>
            <a:ext cx="3428039" cy="229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84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TIMELINE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8F46B-5E27-18C9-95D8-91DDA06C16E7}"/>
              </a:ext>
            </a:extLst>
          </p:cNvPr>
          <p:cNvSpPr/>
          <p:nvPr/>
        </p:nvSpPr>
        <p:spPr>
          <a:xfrm>
            <a:off x="7856220" y="4739640"/>
            <a:ext cx="277368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26EA2A-E9B4-F4D8-BCA5-177EF0DB0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14" y="2011116"/>
            <a:ext cx="104108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73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REFFRENCES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8F46B-5E27-18C9-95D8-91DDA06C16E7}"/>
              </a:ext>
            </a:extLst>
          </p:cNvPr>
          <p:cNvSpPr/>
          <p:nvPr/>
        </p:nvSpPr>
        <p:spPr>
          <a:xfrm>
            <a:off x="7856220" y="4739640"/>
            <a:ext cx="277368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00E4A-0285-F764-5B9C-CEFEE3761CB9}"/>
              </a:ext>
            </a:extLst>
          </p:cNvPr>
          <p:cNvSpPr txBox="1"/>
          <p:nvPr/>
        </p:nvSpPr>
        <p:spPr>
          <a:xfrm>
            <a:off x="1090411" y="2131239"/>
            <a:ext cx="102429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RISC-V Based Network on Chip Architecture for Spiking Neuron Processing -</a:t>
            </a:r>
            <a:r>
              <a:rPr lang="en-US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Heshan</a:t>
            </a:r>
            <a:r>
              <a:rPr lang="en-US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Dissanayake Buddhi Perera </a:t>
            </a:r>
            <a:r>
              <a:rPr lang="en-US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Dinindu</a:t>
            </a:r>
            <a:r>
              <a:rPr lang="en-US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Thilakarathne</a:t>
            </a:r>
            <a:r>
              <a:rPr lang="en-US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Department of Computer Engineering University of Peradeniya</a:t>
            </a:r>
          </a:p>
          <a:p>
            <a:pPr marL="342900" indent="-342900" algn="just">
              <a:buAutoNum type="arabicPeriod"/>
            </a:pPr>
            <a:endParaRPr lang="en-US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n-US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Izhikevich</a:t>
            </a:r>
            <a:r>
              <a:rPr lang="en-US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, E. M. (2004). Which Model to Use for Cortical Spiking Neurons? IEEE Transactions on Neural Networks, 15(5), 1063-1070. </a:t>
            </a:r>
            <a:r>
              <a:rPr lang="en-US" dirty="0">
                <a:solidFill>
                  <a:schemeClr val="accent6">
                    <a:lumMod val="90000"/>
                    <a:lumOff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https://doi.org/10.1109/TNN.2004.832719</a:t>
            </a:r>
            <a:endParaRPr lang="en-US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342900" indent="-342900" algn="just">
              <a:buAutoNum type="arabicPeriod"/>
            </a:pPr>
            <a:endParaRPr lang="en-US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n-US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Izhikevich</a:t>
            </a:r>
            <a:r>
              <a:rPr lang="en-US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, E. M. (2003). Simple Model of Spiking Neurons. IEEE Transactions on Neural Networks, 14(6), 1569-1572. https://doi.org/10.1109/TNN.2003.820440</a:t>
            </a:r>
          </a:p>
          <a:p>
            <a:pPr marL="342900" indent="-342900" algn="just">
              <a:buAutoNum type="arabicPeriod"/>
            </a:pPr>
            <a:endParaRPr lang="en-US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342900" indent="-342900" algn="just">
              <a:buAutoNum type="arabicPeriod"/>
            </a:pPr>
            <a:endParaRPr lang="en-US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algn="just"/>
            <a:endParaRPr lang="en-US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342900" indent="-342900" algn="just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10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CEC6EF-3D6C-421F-B82A-F3549DDDEB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2769507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FE511432-342D-4662-9FF7-3417CD536470}"/>
              </a:ext>
            </a:extLst>
          </p:cNvPr>
          <p:cNvSpPr/>
          <p:nvPr/>
        </p:nvSpPr>
        <p:spPr>
          <a:xfrm>
            <a:off x="6096000" y="1525322"/>
            <a:ext cx="4968254" cy="4999090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4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직사각형 3">
            <a:extLst>
              <a:ext uri="{FF2B5EF4-FFF2-40B4-BE49-F238E27FC236}">
                <a16:creationId xmlns:a16="http://schemas.microsoft.com/office/drawing/2014/main" id="{13083A27-9042-43CC-96E0-E3E3FF8792B5}"/>
              </a:ext>
            </a:extLst>
          </p:cNvPr>
          <p:cNvSpPr/>
          <p:nvPr/>
        </p:nvSpPr>
        <p:spPr>
          <a:xfrm>
            <a:off x="6237517" y="399798"/>
            <a:ext cx="39441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dirty="0">
                <a:solidFill>
                  <a:schemeClr val="accent3"/>
                </a:solidFill>
                <a:latin typeface="+mj-lt"/>
              </a:rPr>
              <a:t>CONTENT</a:t>
            </a:r>
            <a:endParaRPr lang="ko-KR" altLang="en-US" sz="5400" dirty="0">
              <a:solidFill>
                <a:schemeClr val="accent3"/>
              </a:solidFill>
              <a:latin typeface="+mj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753CA4-F980-2D04-BA0D-DE3241270814}"/>
              </a:ext>
            </a:extLst>
          </p:cNvPr>
          <p:cNvGrpSpPr/>
          <p:nvPr/>
        </p:nvGrpSpPr>
        <p:grpSpPr>
          <a:xfrm>
            <a:off x="1392720" y="2068833"/>
            <a:ext cx="3434079" cy="2679765"/>
            <a:chOff x="3741176" y="2237322"/>
            <a:chExt cx="4709648" cy="372383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12E855A-E999-8BFA-3E05-5EC8EF26E039}"/>
                </a:ext>
              </a:extLst>
            </p:cNvPr>
            <p:cNvGrpSpPr/>
            <p:nvPr/>
          </p:nvGrpSpPr>
          <p:grpSpPr>
            <a:xfrm>
              <a:off x="3741176" y="2237322"/>
              <a:ext cx="4709648" cy="3723835"/>
              <a:chOff x="2228055" y="1971102"/>
              <a:chExt cx="4575969" cy="3618138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AF6ECE12-9A93-9448-F17C-4759D9B98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055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913381" y="1203"/>
                    </a:lnTo>
                    <a:lnTo>
                      <a:pt x="2053042" y="12022"/>
                    </a:lnTo>
                    <a:lnTo>
                      <a:pt x="2185723" y="30056"/>
                    </a:lnTo>
                    <a:lnTo>
                      <a:pt x="2312583" y="56506"/>
                    </a:lnTo>
                    <a:lnTo>
                      <a:pt x="2433624" y="88967"/>
                    </a:lnTo>
                    <a:lnTo>
                      <a:pt x="2545354" y="131046"/>
                    </a:lnTo>
                    <a:lnTo>
                      <a:pt x="2653593" y="176731"/>
                    </a:lnTo>
                    <a:lnTo>
                      <a:pt x="2752521" y="230833"/>
                    </a:lnTo>
                    <a:lnTo>
                      <a:pt x="2763561" y="238103"/>
                    </a:lnTo>
                    <a:lnTo>
                      <a:pt x="2764776" y="236609"/>
                    </a:lnTo>
                    <a:cubicBezTo>
                      <a:pt x="3318761" y="687035"/>
                      <a:pt x="3404939" y="1500322"/>
                      <a:pt x="2957653" y="2056846"/>
                    </a:cubicBezTo>
                    <a:lnTo>
                      <a:pt x="2794867" y="1926012"/>
                    </a:lnTo>
                    <a:cubicBezTo>
                      <a:pt x="3170184" y="1459033"/>
                      <a:pt x="3097872" y="776605"/>
                      <a:pt x="2633024" y="398652"/>
                    </a:cubicBezTo>
                    <a:lnTo>
                      <a:pt x="2635535" y="395564"/>
                    </a:lnTo>
                    <a:cubicBezTo>
                      <a:pt x="2458856" y="294299"/>
                      <a:pt x="2250796" y="159602"/>
                      <a:pt x="1912553" y="162771"/>
                    </a:cubicBezTo>
                    <a:cubicBezTo>
                      <a:pt x="1018501" y="171149"/>
                      <a:pt x="651082" y="745769"/>
                      <a:pt x="651082" y="1464934"/>
                    </a:cubicBezTo>
                    <a:cubicBezTo>
                      <a:pt x="651082" y="2065638"/>
                      <a:pt x="1045124" y="2571338"/>
                      <a:pt x="1581345" y="2720212"/>
                    </a:cubicBezTo>
                    <a:cubicBezTo>
                      <a:pt x="2189761" y="2865156"/>
                      <a:pt x="2916596" y="3085457"/>
                      <a:pt x="3019039" y="3381117"/>
                    </a:cubicBezTo>
                    <a:lnTo>
                      <a:pt x="3030682" y="3420409"/>
                    </a:lnTo>
                    <a:lnTo>
                      <a:pt x="3049304" y="3486532"/>
                    </a:lnTo>
                    <a:lnTo>
                      <a:pt x="3067926" y="3553859"/>
                    </a:lnTo>
                    <a:lnTo>
                      <a:pt x="3088874" y="3615173"/>
                    </a:lnTo>
                    <a:lnTo>
                      <a:pt x="3090086" y="3618138"/>
                    </a:lnTo>
                    <a:lnTo>
                      <a:pt x="1487028" y="3618138"/>
                    </a:lnTo>
                    <a:lnTo>
                      <a:pt x="1482754" y="3594736"/>
                    </a:lnTo>
                    <a:lnTo>
                      <a:pt x="1471115" y="3529813"/>
                    </a:lnTo>
                    <a:lnTo>
                      <a:pt x="1458312" y="3466094"/>
                    </a:lnTo>
                    <a:lnTo>
                      <a:pt x="1443182" y="3404780"/>
                    </a:lnTo>
                    <a:lnTo>
                      <a:pt x="1428052" y="3345869"/>
                    </a:lnTo>
                    <a:lnTo>
                      <a:pt x="1409430" y="3294173"/>
                    </a:lnTo>
                    <a:lnTo>
                      <a:pt x="1389645" y="3249689"/>
                    </a:lnTo>
                    <a:lnTo>
                      <a:pt x="1368696" y="3214824"/>
                    </a:lnTo>
                    <a:lnTo>
                      <a:pt x="1345419" y="3193183"/>
                    </a:lnTo>
                    <a:lnTo>
                      <a:pt x="1319814" y="3182363"/>
                    </a:lnTo>
                    <a:lnTo>
                      <a:pt x="1290717" y="3177554"/>
                    </a:lnTo>
                    <a:lnTo>
                      <a:pt x="1256965" y="3179958"/>
                    </a:lnTo>
                    <a:lnTo>
                      <a:pt x="1223213" y="3184767"/>
                    </a:lnTo>
                    <a:lnTo>
                      <a:pt x="1191790" y="3193183"/>
                    </a:lnTo>
                    <a:lnTo>
                      <a:pt x="1161529" y="3201598"/>
                    </a:lnTo>
                    <a:lnTo>
                      <a:pt x="1133597" y="3210015"/>
                    </a:lnTo>
                    <a:lnTo>
                      <a:pt x="1112647" y="3217228"/>
                    </a:lnTo>
                    <a:lnTo>
                      <a:pt x="1062602" y="3234059"/>
                    </a:lnTo>
                    <a:lnTo>
                      <a:pt x="1005573" y="3249689"/>
                    </a:lnTo>
                    <a:lnTo>
                      <a:pt x="941560" y="3262914"/>
                    </a:lnTo>
                    <a:lnTo>
                      <a:pt x="874056" y="3271330"/>
                    </a:lnTo>
                    <a:lnTo>
                      <a:pt x="806552" y="3278543"/>
                    </a:lnTo>
                    <a:lnTo>
                      <a:pt x="737886" y="3280948"/>
                    </a:lnTo>
                    <a:lnTo>
                      <a:pt x="672709" y="3276139"/>
                    </a:lnTo>
                    <a:lnTo>
                      <a:pt x="611025" y="3265318"/>
                    </a:lnTo>
                    <a:lnTo>
                      <a:pt x="577273" y="3256902"/>
                    </a:lnTo>
                    <a:lnTo>
                      <a:pt x="543521" y="3241274"/>
                    </a:lnTo>
                    <a:lnTo>
                      <a:pt x="509769" y="3223240"/>
                    </a:lnTo>
                    <a:lnTo>
                      <a:pt x="480674" y="3201598"/>
                    </a:lnTo>
                    <a:lnTo>
                      <a:pt x="450413" y="3175149"/>
                    </a:lnTo>
                    <a:lnTo>
                      <a:pt x="427136" y="3147498"/>
                    </a:lnTo>
                    <a:lnTo>
                      <a:pt x="410841" y="3112633"/>
                    </a:lnTo>
                    <a:lnTo>
                      <a:pt x="398039" y="3072958"/>
                    </a:lnTo>
                    <a:lnTo>
                      <a:pt x="393384" y="3029676"/>
                    </a:lnTo>
                    <a:lnTo>
                      <a:pt x="398039" y="2981586"/>
                    </a:lnTo>
                    <a:lnTo>
                      <a:pt x="403859" y="2947924"/>
                    </a:lnTo>
                    <a:lnTo>
                      <a:pt x="412006" y="2910653"/>
                    </a:lnTo>
                    <a:lnTo>
                      <a:pt x="421316" y="2872182"/>
                    </a:lnTo>
                    <a:lnTo>
                      <a:pt x="424808" y="2834911"/>
                    </a:lnTo>
                    <a:lnTo>
                      <a:pt x="424808" y="2795237"/>
                    </a:lnTo>
                    <a:lnTo>
                      <a:pt x="414333" y="2760372"/>
                    </a:lnTo>
                    <a:lnTo>
                      <a:pt x="403859" y="2741136"/>
                    </a:lnTo>
                    <a:lnTo>
                      <a:pt x="385236" y="2723102"/>
                    </a:lnTo>
                    <a:lnTo>
                      <a:pt x="365452" y="2709877"/>
                    </a:lnTo>
                    <a:lnTo>
                      <a:pt x="344502" y="2699057"/>
                    </a:lnTo>
                    <a:lnTo>
                      <a:pt x="323552" y="2683427"/>
                    </a:lnTo>
                    <a:lnTo>
                      <a:pt x="307259" y="2666596"/>
                    </a:lnTo>
                    <a:lnTo>
                      <a:pt x="294455" y="2644956"/>
                    </a:lnTo>
                    <a:lnTo>
                      <a:pt x="289800" y="2620911"/>
                    </a:lnTo>
                    <a:lnTo>
                      <a:pt x="292128" y="2596866"/>
                    </a:lnTo>
                    <a:lnTo>
                      <a:pt x="300275" y="2574023"/>
                    </a:lnTo>
                    <a:lnTo>
                      <a:pt x="310750" y="2554786"/>
                    </a:lnTo>
                    <a:lnTo>
                      <a:pt x="317733" y="2535551"/>
                    </a:lnTo>
                    <a:lnTo>
                      <a:pt x="283982" y="2511505"/>
                    </a:lnTo>
                    <a:lnTo>
                      <a:pt x="260703" y="2487461"/>
                    </a:lnTo>
                    <a:lnTo>
                      <a:pt x="247901" y="2463416"/>
                    </a:lnTo>
                    <a:lnTo>
                      <a:pt x="245574" y="2436966"/>
                    </a:lnTo>
                    <a:lnTo>
                      <a:pt x="249066" y="2412922"/>
                    </a:lnTo>
                    <a:lnTo>
                      <a:pt x="258376" y="2386471"/>
                    </a:lnTo>
                    <a:lnTo>
                      <a:pt x="271178" y="2360023"/>
                    </a:lnTo>
                    <a:lnTo>
                      <a:pt x="285145" y="2333572"/>
                    </a:lnTo>
                    <a:lnTo>
                      <a:pt x="297948" y="2305921"/>
                    </a:lnTo>
                    <a:lnTo>
                      <a:pt x="310750" y="2279471"/>
                    </a:lnTo>
                    <a:lnTo>
                      <a:pt x="317733" y="2250617"/>
                    </a:lnTo>
                    <a:lnTo>
                      <a:pt x="294455" y="2228976"/>
                    </a:lnTo>
                    <a:lnTo>
                      <a:pt x="261868" y="2212145"/>
                    </a:lnTo>
                    <a:lnTo>
                      <a:pt x="225789" y="2196515"/>
                    </a:lnTo>
                    <a:lnTo>
                      <a:pt x="188545" y="2183290"/>
                    </a:lnTo>
                    <a:lnTo>
                      <a:pt x="150138" y="2170066"/>
                    </a:lnTo>
                    <a:lnTo>
                      <a:pt x="111731" y="2156841"/>
                    </a:lnTo>
                    <a:lnTo>
                      <a:pt x="75651" y="2141212"/>
                    </a:lnTo>
                    <a:lnTo>
                      <a:pt x="46554" y="2124381"/>
                    </a:lnTo>
                    <a:lnTo>
                      <a:pt x="20950" y="2100335"/>
                    </a:lnTo>
                    <a:lnTo>
                      <a:pt x="5820" y="2071482"/>
                    </a:lnTo>
                    <a:lnTo>
                      <a:pt x="0" y="2041425"/>
                    </a:lnTo>
                    <a:lnTo>
                      <a:pt x="4656" y="2012571"/>
                    </a:lnTo>
                    <a:lnTo>
                      <a:pt x="15130" y="1986122"/>
                    </a:lnTo>
                    <a:lnTo>
                      <a:pt x="31424" y="1964481"/>
                    </a:lnTo>
                    <a:lnTo>
                      <a:pt x="51209" y="1942841"/>
                    </a:lnTo>
                    <a:lnTo>
                      <a:pt x="69831" y="1924807"/>
                    </a:lnTo>
                    <a:lnTo>
                      <a:pt x="84961" y="1910380"/>
                    </a:lnTo>
                    <a:lnTo>
                      <a:pt x="129188" y="1857481"/>
                    </a:lnTo>
                    <a:lnTo>
                      <a:pt x="175742" y="1809391"/>
                    </a:lnTo>
                    <a:lnTo>
                      <a:pt x="222297" y="1761301"/>
                    </a:lnTo>
                    <a:lnTo>
                      <a:pt x="266523" y="1708402"/>
                    </a:lnTo>
                    <a:lnTo>
                      <a:pt x="308423" y="1656704"/>
                    </a:lnTo>
                    <a:lnTo>
                      <a:pt x="346829" y="1597795"/>
                    </a:lnTo>
                    <a:lnTo>
                      <a:pt x="378254" y="1534075"/>
                    </a:lnTo>
                    <a:lnTo>
                      <a:pt x="395711" y="1481176"/>
                    </a:lnTo>
                    <a:lnTo>
                      <a:pt x="401531" y="1429479"/>
                    </a:lnTo>
                    <a:lnTo>
                      <a:pt x="401531" y="1374175"/>
                    </a:lnTo>
                    <a:cubicBezTo>
                      <a:pt x="401143" y="1354538"/>
                      <a:pt x="400754" y="1334901"/>
                      <a:pt x="400367" y="1315264"/>
                    </a:cubicBezTo>
                    <a:lnTo>
                      <a:pt x="398039" y="1256355"/>
                    </a:lnTo>
                    <a:lnTo>
                      <a:pt x="400367" y="1192635"/>
                    </a:lnTo>
                    <a:lnTo>
                      <a:pt x="406186" y="1125309"/>
                    </a:lnTo>
                    <a:lnTo>
                      <a:pt x="471362" y="847589"/>
                    </a:lnTo>
                    <a:lnTo>
                      <a:pt x="512097" y="746600"/>
                    </a:lnTo>
                    <a:lnTo>
                      <a:pt x="560979" y="652824"/>
                    </a:lnTo>
                    <a:lnTo>
                      <a:pt x="618008" y="565059"/>
                    </a:lnTo>
                    <a:lnTo>
                      <a:pt x="683184" y="482103"/>
                    </a:lnTo>
                    <a:lnTo>
                      <a:pt x="755343" y="406361"/>
                    </a:lnTo>
                    <a:lnTo>
                      <a:pt x="833322" y="336631"/>
                    </a:lnTo>
                    <a:lnTo>
                      <a:pt x="918283" y="272912"/>
                    </a:lnTo>
                    <a:lnTo>
                      <a:pt x="1006736" y="216405"/>
                    </a:lnTo>
                    <a:lnTo>
                      <a:pt x="1102172" y="165911"/>
                    </a:lnTo>
                    <a:lnTo>
                      <a:pt x="1199936" y="123832"/>
                    </a:lnTo>
                    <a:lnTo>
                      <a:pt x="1298864" y="86563"/>
                    </a:lnTo>
                    <a:lnTo>
                      <a:pt x="1631727" y="108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BF55BBB-51E7-57B4-E94D-FFBA8AE51558}"/>
                  </a:ext>
                </a:extLst>
              </p:cNvPr>
              <p:cNvGrpSpPr/>
              <p:nvPr/>
            </p:nvGrpSpPr>
            <p:grpSpPr>
              <a:xfrm>
                <a:off x="4023554" y="4019367"/>
                <a:ext cx="1008112" cy="734938"/>
                <a:chOff x="3509379" y="4293096"/>
                <a:chExt cx="1008112" cy="734938"/>
              </a:xfrm>
            </p:grpSpPr>
            <p:sp>
              <p:nvSpPr>
                <p:cNvPr id="22" name="Rounded Rectangle 10">
                  <a:extLst>
                    <a:ext uri="{FF2B5EF4-FFF2-40B4-BE49-F238E27FC236}">
                      <a16:creationId xmlns:a16="http://schemas.microsoft.com/office/drawing/2014/main" id="{96AEEFB0-4958-5DC8-CCE9-1B0EA4EB96C6}"/>
                    </a:ext>
                  </a:extLst>
                </p:cNvPr>
                <p:cNvSpPr/>
                <p:nvPr/>
              </p:nvSpPr>
              <p:spPr>
                <a:xfrm>
                  <a:off x="3509379" y="4293096"/>
                  <a:ext cx="1008112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3" name="Rounded Rectangle 13">
                  <a:extLst>
                    <a:ext uri="{FF2B5EF4-FFF2-40B4-BE49-F238E27FC236}">
                      <a16:creationId xmlns:a16="http://schemas.microsoft.com/office/drawing/2014/main" id="{D8BE50F7-199D-B652-C75A-379151EFF9E6}"/>
                    </a:ext>
                  </a:extLst>
                </p:cNvPr>
                <p:cNvSpPr/>
                <p:nvPr/>
              </p:nvSpPr>
              <p:spPr>
                <a:xfrm>
                  <a:off x="3581435" y="4537695"/>
                  <a:ext cx="864000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4" name="Chord 23">
                  <a:extLst>
                    <a:ext uri="{FF2B5EF4-FFF2-40B4-BE49-F238E27FC236}">
                      <a16:creationId xmlns:a16="http://schemas.microsoft.com/office/drawing/2014/main" id="{580F506E-F46F-F53C-B9A6-87323CE91D25}"/>
                    </a:ext>
                  </a:extLst>
                </p:cNvPr>
                <p:cNvSpPr/>
                <p:nvPr/>
              </p:nvSpPr>
              <p:spPr>
                <a:xfrm>
                  <a:off x="3766973" y="4535109"/>
                  <a:ext cx="492925" cy="492925"/>
                </a:xfrm>
                <a:prstGeom prst="chord">
                  <a:avLst>
                    <a:gd name="adj1" fmla="val 21471232"/>
                    <a:gd name="adj2" fmla="val 10878117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24205889-9F55-3AEF-32A9-D49FDDA91B2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60064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631727" y="10821"/>
                    </a:lnTo>
                    <a:lnTo>
                      <a:pt x="1298864" y="86563"/>
                    </a:lnTo>
                    <a:lnTo>
                      <a:pt x="1199936" y="123832"/>
                    </a:lnTo>
                    <a:lnTo>
                      <a:pt x="1102172" y="165911"/>
                    </a:lnTo>
                    <a:lnTo>
                      <a:pt x="1006736" y="216405"/>
                    </a:lnTo>
                    <a:lnTo>
                      <a:pt x="918283" y="272912"/>
                    </a:lnTo>
                    <a:lnTo>
                      <a:pt x="833322" y="336631"/>
                    </a:lnTo>
                    <a:lnTo>
                      <a:pt x="755343" y="406361"/>
                    </a:lnTo>
                    <a:lnTo>
                      <a:pt x="683184" y="482103"/>
                    </a:lnTo>
                    <a:lnTo>
                      <a:pt x="618008" y="565059"/>
                    </a:lnTo>
                    <a:lnTo>
                      <a:pt x="560979" y="652824"/>
                    </a:lnTo>
                    <a:lnTo>
                      <a:pt x="512097" y="746600"/>
                    </a:lnTo>
                    <a:lnTo>
                      <a:pt x="471362" y="847589"/>
                    </a:lnTo>
                    <a:lnTo>
                      <a:pt x="406186" y="1125309"/>
                    </a:lnTo>
                    <a:lnTo>
                      <a:pt x="400367" y="1192635"/>
                    </a:lnTo>
                    <a:lnTo>
                      <a:pt x="398039" y="1256355"/>
                    </a:lnTo>
                    <a:lnTo>
                      <a:pt x="400367" y="1315264"/>
                    </a:lnTo>
                    <a:cubicBezTo>
                      <a:pt x="400754" y="1334901"/>
                      <a:pt x="401143" y="1354538"/>
                      <a:pt x="401531" y="1374175"/>
                    </a:cubicBezTo>
                    <a:lnTo>
                      <a:pt x="401531" y="1429479"/>
                    </a:lnTo>
                    <a:lnTo>
                      <a:pt x="395711" y="1481176"/>
                    </a:lnTo>
                    <a:lnTo>
                      <a:pt x="378254" y="1534075"/>
                    </a:lnTo>
                    <a:lnTo>
                      <a:pt x="346829" y="1597795"/>
                    </a:lnTo>
                    <a:lnTo>
                      <a:pt x="308423" y="1656704"/>
                    </a:lnTo>
                    <a:lnTo>
                      <a:pt x="266523" y="1708402"/>
                    </a:lnTo>
                    <a:lnTo>
                      <a:pt x="222297" y="1761301"/>
                    </a:lnTo>
                    <a:lnTo>
                      <a:pt x="175742" y="1809391"/>
                    </a:lnTo>
                    <a:lnTo>
                      <a:pt x="129188" y="1857481"/>
                    </a:lnTo>
                    <a:lnTo>
                      <a:pt x="84961" y="1910380"/>
                    </a:lnTo>
                    <a:lnTo>
                      <a:pt x="69831" y="1924807"/>
                    </a:lnTo>
                    <a:lnTo>
                      <a:pt x="51209" y="1942841"/>
                    </a:lnTo>
                    <a:lnTo>
                      <a:pt x="31424" y="1964481"/>
                    </a:lnTo>
                    <a:lnTo>
                      <a:pt x="15130" y="1986122"/>
                    </a:lnTo>
                    <a:lnTo>
                      <a:pt x="4656" y="2012571"/>
                    </a:lnTo>
                    <a:lnTo>
                      <a:pt x="0" y="2041425"/>
                    </a:lnTo>
                    <a:lnTo>
                      <a:pt x="5820" y="2071482"/>
                    </a:lnTo>
                    <a:lnTo>
                      <a:pt x="20950" y="2100335"/>
                    </a:lnTo>
                    <a:lnTo>
                      <a:pt x="46554" y="2124381"/>
                    </a:lnTo>
                    <a:lnTo>
                      <a:pt x="75651" y="2141212"/>
                    </a:lnTo>
                    <a:lnTo>
                      <a:pt x="111731" y="2156841"/>
                    </a:lnTo>
                    <a:lnTo>
                      <a:pt x="150138" y="2170066"/>
                    </a:lnTo>
                    <a:lnTo>
                      <a:pt x="188545" y="2183290"/>
                    </a:lnTo>
                    <a:lnTo>
                      <a:pt x="225789" y="2196515"/>
                    </a:lnTo>
                    <a:lnTo>
                      <a:pt x="261868" y="2212145"/>
                    </a:lnTo>
                    <a:lnTo>
                      <a:pt x="294455" y="2228976"/>
                    </a:lnTo>
                    <a:lnTo>
                      <a:pt x="317733" y="2250617"/>
                    </a:lnTo>
                    <a:lnTo>
                      <a:pt x="310750" y="2279471"/>
                    </a:lnTo>
                    <a:lnTo>
                      <a:pt x="297948" y="2305921"/>
                    </a:lnTo>
                    <a:lnTo>
                      <a:pt x="285145" y="2333572"/>
                    </a:lnTo>
                    <a:lnTo>
                      <a:pt x="271178" y="2360023"/>
                    </a:lnTo>
                    <a:lnTo>
                      <a:pt x="258376" y="2386471"/>
                    </a:lnTo>
                    <a:lnTo>
                      <a:pt x="249066" y="2412922"/>
                    </a:lnTo>
                    <a:lnTo>
                      <a:pt x="245574" y="2436966"/>
                    </a:lnTo>
                    <a:lnTo>
                      <a:pt x="247901" y="2463416"/>
                    </a:lnTo>
                    <a:lnTo>
                      <a:pt x="260703" y="2487461"/>
                    </a:lnTo>
                    <a:lnTo>
                      <a:pt x="283982" y="2511505"/>
                    </a:lnTo>
                    <a:lnTo>
                      <a:pt x="317733" y="2535551"/>
                    </a:lnTo>
                    <a:lnTo>
                      <a:pt x="310750" y="2554786"/>
                    </a:lnTo>
                    <a:lnTo>
                      <a:pt x="300275" y="2574023"/>
                    </a:lnTo>
                    <a:lnTo>
                      <a:pt x="292128" y="2596866"/>
                    </a:lnTo>
                    <a:lnTo>
                      <a:pt x="289800" y="2620911"/>
                    </a:lnTo>
                    <a:lnTo>
                      <a:pt x="294455" y="2644956"/>
                    </a:lnTo>
                    <a:lnTo>
                      <a:pt x="307259" y="2666596"/>
                    </a:lnTo>
                    <a:lnTo>
                      <a:pt x="323552" y="2683427"/>
                    </a:lnTo>
                    <a:lnTo>
                      <a:pt x="344502" y="2699057"/>
                    </a:lnTo>
                    <a:lnTo>
                      <a:pt x="365452" y="2709877"/>
                    </a:lnTo>
                    <a:lnTo>
                      <a:pt x="385236" y="2723102"/>
                    </a:lnTo>
                    <a:lnTo>
                      <a:pt x="403859" y="2741136"/>
                    </a:lnTo>
                    <a:lnTo>
                      <a:pt x="414333" y="2760372"/>
                    </a:lnTo>
                    <a:lnTo>
                      <a:pt x="424808" y="2795237"/>
                    </a:lnTo>
                    <a:lnTo>
                      <a:pt x="424808" y="2834911"/>
                    </a:lnTo>
                    <a:lnTo>
                      <a:pt x="421316" y="2872182"/>
                    </a:lnTo>
                    <a:lnTo>
                      <a:pt x="412006" y="2910653"/>
                    </a:lnTo>
                    <a:lnTo>
                      <a:pt x="403859" y="2947924"/>
                    </a:lnTo>
                    <a:lnTo>
                      <a:pt x="398039" y="2981586"/>
                    </a:lnTo>
                    <a:lnTo>
                      <a:pt x="393384" y="3029676"/>
                    </a:lnTo>
                    <a:lnTo>
                      <a:pt x="398039" y="3072958"/>
                    </a:lnTo>
                    <a:lnTo>
                      <a:pt x="410841" y="3112633"/>
                    </a:lnTo>
                    <a:lnTo>
                      <a:pt x="427136" y="3147498"/>
                    </a:lnTo>
                    <a:lnTo>
                      <a:pt x="450413" y="3175149"/>
                    </a:lnTo>
                    <a:lnTo>
                      <a:pt x="480674" y="3201598"/>
                    </a:lnTo>
                    <a:lnTo>
                      <a:pt x="509769" y="3223240"/>
                    </a:lnTo>
                    <a:lnTo>
                      <a:pt x="543521" y="3241274"/>
                    </a:lnTo>
                    <a:lnTo>
                      <a:pt x="577273" y="3256902"/>
                    </a:lnTo>
                    <a:lnTo>
                      <a:pt x="611025" y="3265318"/>
                    </a:lnTo>
                    <a:lnTo>
                      <a:pt x="672709" y="3276139"/>
                    </a:lnTo>
                    <a:lnTo>
                      <a:pt x="737886" y="3280948"/>
                    </a:lnTo>
                    <a:lnTo>
                      <a:pt x="806552" y="3278543"/>
                    </a:lnTo>
                    <a:lnTo>
                      <a:pt x="874056" y="3271330"/>
                    </a:lnTo>
                    <a:lnTo>
                      <a:pt x="941560" y="3262914"/>
                    </a:lnTo>
                    <a:lnTo>
                      <a:pt x="1005573" y="3249689"/>
                    </a:lnTo>
                    <a:lnTo>
                      <a:pt x="1062602" y="3234059"/>
                    </a:lnTo>
                    <a:lnTo>
                      <a:pt x="1112647" y="3217228"/>
                    </a:lnTo>
                    <a:lnTo>
                      <a:pt x="1133597" y="3210015"/>
                    </a:lnTo>
                    <a:lnTo>
                      <a:pt x="1161529" y="3201598"/>
                    </a:lnTo>
                    <a:lnTo>
                      <a:pt x="1191790" y="3193183"/>
                    </a:lnTo>
                    <a:lnTo>
                      <a:pt x="1223213" y="3184767"/>
                    </a:lnTo>
                    <a:lnTo>
                      <a:pt x="1256965" y="3179958"/>
                    </a:lnTo>
                    <a:lnTo>
                      <a:pt x="1290717" y="3177554"/>
                    </a:lnTo>
                    <a:lnTo>
                      <a:pt x="1319814" y="3182363"/>
                    </a:lnTo>
                    <a:lnTo>
                      <a:pt x="1345419" y="3193183"/>
                    </a:lnTo>
                    <a:lnTo>
                      <a:pt x="1368696" y="3214824"/>
                    </a:lnTo>
                    <a:lnTo>
                      <a:pt x="1389645" y="3249689"/>
                    </a:lnTo>
                    <a:lnTo>
                      <a:pt x="1409430" y="3294173"/>
                    </a:lnTo>
                    <a:lnTo>
                      <a:pt x="1428052" y="3345869"/>
                    </a:lnTo>
                    <a:lnTo>
                      <a:pt x="1443182" y="3404780"/>
                    </a:lnTo>
                    <a:lnTo>
                      <a:pt x="1458312" y="3466094"/>
                    </a:lnTo>
                    <a:lnTo>
                      <a:pt x="1471115" y="3529813"/>
                    </a:lnTo>
                    <a:lnTo>
                      <a:pt x="1482754" y="3594736"/>
                    </a:lnTo>
                    <a:lnTo>
                      <a:pt x="1487029" y="3618138"/>
                    </a:lnTo>
                    <a:lnTo>
                      <a:pt x="3090086" y="3618138"/>
                    </a:lnTo>
                    <a:lnTo>
                      <a:pt x="3088874" y="3615173"/>
                    </a:lnTo>
                    <a:lnTo>
                      <a:pt x="3067926" y="3553859"/>
                    </a:lnTo>
                    <a:lnTo>
                      <a:pt x="3049304" y="3486532"/>
                    </a:lnTo>
                    <a:lnTo>
                      <a:pt x="3030682" y="3420409"/>
                    </a:lnTo>
                    <a:lnTo>
                      <a:pt x="3019039" y="3381117"/>
                    </a:lnTo>
                    <a:cubicBezTo>
                      <a:pt x="2916596" y="3085457"/>
                      <a:pt x="2189761" y="2865156"/>
                      <a:pt x="1581345" y="2720212"/>
                    </a:cubicBezTo>
                    <a:cubicBezTo>
                      <a:pt x="1045124" y="2571338"/>
                      <a:pt x="651082" y="2065638"/>
                      <a:pt x="651082" y="1464934"/>
                    </a:cubicBezTo>
                    <a:cubicBezTo>
                      <a:pt x="651082" y="745769"/>
                      <a:pt x="1018501" y="171149"/>
                      <a:pt x="1912553" y="162771"/>
                    </a:cubicBezTo>
                    <a:cubicBezTo>
                      <a:pt x="2250796" y="159602"/>
                      <a:pt x="2458856" y="294299"/>
                      <a:pt x="2635535" y="395564"/>
                    </a:cubicBezTo>
                    <a:lnTo>
                      <a:pt x="2633024" y="398652"/>
                    </a:lnTo>
                    <a:cubicBezTo>
                      <a:pt x="3097872" y="776605"/>
                      <a:pt x="3170184" y="1459033"/>
                      <a:pt x="2794867" y="1926012"/>
                    </a:cubicBezTo>
                    <a:lnTo>
                      <a:pt x="2957653" y="2056846"/>
                    </a:lnTo>
                    <a:cubicBezTo>
                      <a:pt x="3404939" y="1500322"/>
                      <a:pt x="3318761" y="687035"/>
                      <a:pt x="2764776" y="236609"/>
                    </a:cubicBezTo>
                    <a:lnTo>
                      <a:pt x="2763561" y="238103"/>
                    </a:lnTo>
                    <a:lnTo>
                      <a:pt x="2752521" y="230833"/>
                    </a:lnTo>
                    <a:lnTo>
                      <a:pt x="2653593" y="176731"/>
                    </a:lnTo>
                    <a:lnTo>
                      <a:pt x="2545354" y="131046"/>
                    </a:lnTo>
                    <a:lnTo>
                      <a:pt x="2433624" y="88967"/>
                    </a:lnTo>
                    <a:lnTo>
                      <a:pt x="2312583" y="56506"/>
                    </a:lnTo>
                    <a:lnTo>
                      <a:pt x="2185723" y="30056"/>
                    </a:lnTo>
                    <a:lnTo>
                      <a:pt x="2053042" y="12022"/>
                    </a:lnTo>
                    <a:lnTo>
                      <a:pt x="1913381" y="120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16" name="Graphic 33">
              <a:extLst>
                <a:ext uri="{FF2B5EF4-FFF2-40B4-BE49-F238E27FC236}">
                  <a16:creationId xmlns:a16="http://schemas.microsoft.com/office/drawing/2014/main" id="{7A079887-D282-25A7-6D90-0DD93DAC6E7A}"/>
                </a:ext>
              </a:extLst>
            </p:cNvPr>
            <p:cNvGrpSpPr/>
            <p:nvPr/>
          </p:nvGrpSpPr>
          <p:grpSpPr>
            <a:xfrm>
              <a:off x="5396784" y="2909081"/>
              <a:ext cx="1364502" cy="1261798"/>
              <a:chOff x="7424910" y="2405641"/>
              <a:chExt cx="1771650" cy="1638300"/>
            </a:xfrm>
            <a:solidFill>
              <a:schemeClr val="accent2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1465AE-08E6-24C0-1074-BD178117CDFF}"/>
                  </a:ext>
                </a:extLst>
              </p:cNvPr>
              <p:cNvSpPr/>
              <p:nvPr/>
            </p:nvSpPr>
            <p:spPr>
              <a:xfrm>
                <a:off x="7417766" y="2398092"/>
                <a:ext cx="885825" cy="1647825"/>
              </a:xfrm>
              <a:custGeom>
                <a:avLst/>
                <a:gdLst>
                  <a:gd name="connsiteX0" fmla="*/ 749141 w 885825"/>
                  <a:gd name="connsiteY0" fmla="*/ 1281042 h 1647825"/>
                  <a:gd name="connsiteX1" fmla="*/ 858679 w 885825"/>
                  <a:gd name="connsiteY1" fmla="*/ 1312474 h 1647825"/>
                  <a:gd name="connsiteX2" fmla="*/ 858679 w 885825"/>
                  <a:gd name="connsiteY2" fmla="*/ 1287709 h 1647825"/>
                  <a:gd name="connsiteX3" fmla="*/ 861536 w 885825"/>
                  <a:gd name="connsiteY3" fmla="*/ 1006722 h 1647825"/>
                  <a:gd name="connsiteX4" fmla="*/ 855821 w 885825"/>
                  <a:gd name="connsiteY4" fmla="*/ 975289 h 1647825"/>
                  <a:gd name="connsiteX5" fmla="*/ 791051 w 885825"/>
                  <a:gd name="connsiteY5" fmla="*/ 885754 h 1647825"/>
                  <a:gd name="connsiteX6" fmla="*/ 770096 w 885825"/>
                  <a:gd name="connsiteY6" fmla="*/ 880039 h 1647825"/>
                  <a:gd name="connsiteX7" fmla="*/ 745331 w 885825"/>
                  <a:gd name="connsiteY7" fmla="*/ 880039 h 1647825"/>
                  <a:gd name="connsiteX8" fmla="*/ 718661 w 885825"/>
                  <a:gd name="connsiteY8" fmla="*/ 884802 h 1647825"/>
                  <a:gd name="connsiteX9" fmla="*/ 630079 w 885825"/>
                  <a:gd name="connsiteY9" fmla="*/ 1042917 h 1647825"/>
                  <a:gd name="connsiteX10" fmla="*/ 618649 w 885825"/>
                  <a:gd name="connsiteY10" fmla="*/ 1060062 h 1647825"/>
                  <a:gd name="connsiteX11" fmla="*/ 604361 w 885825"/>
                  <a:gd name="connsiteY11" fmla="*/ 1049584 h 1647825"/>
                  <a:gd name="connsiteX12" fmla="*/ 711041 w 885825"/>
                  <a:gd name="connsiteY12" fmla="*/ 859084 h 1647825"/>
                  <a:gd name="connsiteX13" fmla="*/ 737711 w 885825"/>
                  <a:gd name="connsiteY13" fmla="*/ 854322 h 1647825"/>
                  <a:gd name="connsiteX14" fmla="*/ 768191 w 885825"/>
                  <a:gd name="connsiteY14" fmla="*/ 857179 h 1647825"/>
                  <a:gd name="connsiteX15" fmla="*/ 846296 w 885825"/>
                  <a:gd name="connsiteY15" fmla="*/ 891469 h 1647825"/>
                  <a:gd name="connsiteX16" fmla="*/ 855821 w 885825"/>
                  <a:gd name="connsiteY16" fmla="*/ 707637 h 1647825"/>
                  <a:gd name="connsiteX17" fmla="*/ 856774 w 885825"/>
                  <a:gd name="connsiteY17" fmla="*/ 681919 h 1647825"/>
                  <a:gd name="connsiteX18" fmla="*/ 863441 w 885825"/>
                  <a:gd name="connsiteY18" fmla="*/ 650487 h 1647825"/>
                  <a:gd name="connsiteX19" fmla="*/ 868204 w 885825"/>
                  <a:gd name="connsiteY19" fmla="*/ 619054 h 1647825"/>
                  <a:gd name="connsiteX20" fmla="*/ 856774 w 885825"/>
                  <a:gd name="connsiteY20" fmla="*/ 311397 h 1647825"/>
                  <a:gd name="connsiteX21" fmla="*/ 856774 w 885825"/>
                  <a:gd name="connsiteY21" fmla="*/ 280917 h 1647825"/>
                  <a:gd name="connsiteX22" fmla="*/ 856774 w 885825"/>
                  <a:gd name="connsiteY22" fmla="*/ 220909 h 1647825"/>
                  <a:gd name="connsiteX23" fmla="*/ 854869 w 885825"/>
                  <a:gd name="connsiteY23" fmla="*/ 221862 h 1647825"/>
                  <a:gd name="connsiteX24" fmla="*/ 776764 w 885825"/>
                  <a:gd name="connsiteY24" fmla="*/ 71367 h 1647825"/>
                  <a:gd name="connsiteX25" fmla="*/ 750094 w 885825"/>
                  <a:gd name="connsiteY25" fmla="*/ 50412 h 1647825"/>
                  <a:gd name="connsiteX26" fmla="*/ 656749 w 885825"/>
                  <a:gd name="connsiteY26" fmla="*/ 12312 h 1647825"/>
                  <a:gd name="connsiteX27" fmla="*/ 623411 w 885825"/>
                  <a:gd name="connsiteY27" fmla="*/ 8502 h 1647825"/>
                  <a:gd name="connsiteX28" fmla="*/ 391954 w 885825"/>
                  <a:gd name="connsiteY28" fmla="*/ 227577 h 1647825"/>
                  <a:gd name="connsiteX29" fmla="*/ 405289 w 885825"/>
                  <a:gd name="connsiteY29" fmla="*/ 253294 h 1647825"/>
                  <a:gd name="connsiteX30" fmla="*/ 520541 w 885825"/>
                  <a:gd name="connsiteY30" fmla="*/ 332352 h 1647825"/>
                  <a:gd name="connsiteX31" fmla="*/ 551021 w 885825"/>
                  <a:gd name="connsiteY31" fmla="*/ 335209 h 1647825"/>
                  <a:gd name="connsiteX32" fmla="*/ 718661 w 885825"/>
                  <a:gd name="connsiteY32" fmla="*/ 198049 h 1647825"/>
                  <a:gd name="connsiteX33" fmla="*/ 722471 w 885825"/>
                  <a:gd name="connsiteY33" fmla="*/ 163759 h 1647825"/>
                  <a:gd name="connsiteX34" fmla="*/ 743426 w 885825"/>
                  <a:gd name="connsiteY34" fmla="*/ 146614 h 1647825"/>
                  <a:gd name="connsiteX35" fmla="*/ 758666 w 885825"/>
                  <a:gd name="connsiteY35" fmla="*/ 164712 h 1647825"/>
                  <a:gd name="connsiteX36" fmla="*/ 635794 w 885825"/>
                  <a:gd name="connsiteY36" fmla="*/ 353307 h 1647825"/>
                  <a:gd name="connsiteX37" fmla="*/ 708184 w 885825"/>
                  <a:gd name="connsiteY37" fmla="*/ 407599 h 1647825"/>
                  <a:gd name="connsiteX38" fmla="*/ 726281 w 885825"/>
                  <a:gd name="connsiteY38" fmla="*/ 432364 h 1647825"/>
                  <a:gd name="connsiteX39" fmla="*/ 757714 w 885825"/>
                  <a:gd name="connsiteY39" fmla="*/ 584764 h 1647825"/>
                  <a:gd name="connsiteX40" fmla="*/ 751046 w 885825"/>
                  <a:gd name="connsiteY40" fmla="*/ 611434 h 1647825"/>
                  <a:gd name="connsiteX41" fmla="*/ 741521 w 885825"/>
                  <a:gd name="connsiteY41" fmla="*/ 637152 h 1647825"/>
                  <a:gd name="connsiteX42" fmla="*/ 727234 w 885825"/>
                  <a:gd name="connsiteY42" fmla="*/ 661917 h 1647825"/>
                  <a:gd name="connsiteX43" fmla="*/ 687229 w 885825"/>
                  <a:gd name="connsiteY43" fmla="*/ 706684 h 1647825"/>
                  <a:gd name="connsiteX44" fmla="*/ 737711 w 885825"/>
                  <a:gd name="connsiteY44" fmla="*/ 786694 h 1647825"/>
                  <a:gd name="connsiteX45" fmla="*/ 760571 w 885825"/>
                  <a:gd name="connsiteY45" fmla="*/ 796219 h 1647825"/>
                  <a:gd name="connsiteX46" fmla="*/ 788194 w 885825"/>
                  <a:gd name="connsiteY46" fmla="*/ 799077 h 1647825"/>
                  <a:gd name="connsiteX47" fmla="*/ 783431 w 885825"/>
                  <a:gd name="connsiteY47" fmla="*/ 835272 h 1647825"/>
                  <a:gd name="connsiteX48" fmla="*/ 752951 w 885825"/>
                  <a:gd name="connsiteY48" fmla="*/ 830509 h 1647825"/>
                  <a:gd name="connsiteX49" fmla="*/ 724376 w 885825"/>
                  <a:gd name="connsiteY49" fmla="*/ 820032 h 1647825"/>
                  <a:gd name="connsiteX50" fmla="*/ 653891 w 885825"/>
                  <a:gd name="connsiteY50" fmla="*/ 728592 h 1647825"/>
                  <a:gd name="connsiteX51" fmla="*/ 381476 w 885825"/>
                  <a:gd name="connsiteY51" fmla="*/ 658107 h 1647825"/>
                  <a:gd name="connsiteX52" fmla="*/ 384334 w 885825"/>
                  <a:gd name="connsiteY52" fmla="*/ 635247 h 1647825"/>
                  <a:gd name="connsiteX53" fmla="*/ 411004 w 885825"/>
                  <a:gd name="connsiteY53" fmla="*/ 639057 h 1647825"/>
                  <a:gd name="connsiteX54" fmla="*/ 541496 w 885825"/>
                  <a:gd name="connsiteY54" fmla="*/ 717162 h 1647825"/>
                  <a:gd name="connsiteX55" fmla="*/ 552926 w 885825"/>
                  <a:gd name="connsiteY55" fmla="*/ 716209 h 1647825"/>
                  <a:gd name="connsiteX56" fmla="*/ 693896 w 885825"/>
                  <a:gd name="connsiteY56" fmla="*/ 638104 h 1647825"/>
                  <a:gd name="connsiteX57" fmla="*/ 710089 w 885825"/>
                  <a:gd name="connsiteY57" fmla="*/ 608577 h 1647825"/>
                  <a:gd name="connsiteX58" fmla="*/ 710089 w 885825"/>
                  <a:gd name="connsiteY58" fmla="*/ 475227 h 1647825"/>
                  <a:gd name="connsiteX59" fmla="*/ 693896 w 885825"/>
                  <a:gd name="connsiteY59" fmla="*/ 445699 h 1647825"/>
                  <a:gd name="connsiteX60" fmla="*/ 551974 w 885825"/>
                  <a:gd name="connsiteY60" fmla="*/ 370452 h 1647825"/>
                  <a:gd name="connsiteX61" fmla="*/ 532924 w 885825"/>
                  <a:gd name="connsiteY61" fmla="*/ 368547 h 1647825"/>
                  <a:gd name="connsiteX62" fmla="*/ 397669 w 885825"/>
                  <a:gd name="connsiteY62" fmla="*/ 301872 h 1647825"/>
                  <a:gd name="connsiteX63" fmla="*/ 371951 w 885825"/>
                  <a:gd name="connsiteY63" fmla="*/ 293299 h 1647825"/>
                  <a:gd name="connsiteX64" fmla="*/ 180499 w 885825"/>
                  <a:gd name="connsiteY64" fmla="*/ 376167 h 1647825"/>
                  <a:gd name="connsiteX65" fmla="*/ 175736 w 885825"/>
                  <a:gd name="connsiteY65" fmla="*/ 505707 h 1647825"/>
                  <a:gd name="connsiteX66" fmla="*/ 181451 w 885825"/>
                  <a:gd name="connsiteY66" fmla="*/ 532377 h 1647825"/>
                  <a:gd name="connsiteX67" fmla="*/ 202406 w 885825"/>
                  <a:gd name="connsiteY67" fmla="*/ 580954 h 1647825"/>
                  <a:gd name="connsiteX68" fmla="*/ 217646 w 885825"/>
                  <a:gd name="connsiteY68" fmla="*/ 581907 h 1647825"/>
                  <a:gd name="connsiteX69" fmla="*/ 239554 w 885825"/>
                  <a:gd name="connsiteY69" fmla="*/ 580002 h 1647825"/>
                  <a:gd name="connsiteX70" fmla="*/ 260509 w 885825"/>
                  <a:gd name="connsiteY70" fmla="*/ 575239 h 1647825"/>
                  <a:gd name="connsiteX71" fmla="*/ 344329 w 885825"/>
                  <a:gd name="connsiteY71" fmla="*/ 490467 h 1647825"/>
                  <a:gd name="connsiteX72" fmla="*/ 351949 w 885825"/>
                  <a:gd name="connsiteY72" fmla="*/ 465702 h 1647825"/>
                  <a:gd name="connsiteX73" fmla="*/ 361474 w 885825"/>
                  <a:gd name="connsiteY73" fmla="*/ 415219 h 1647825"/>
                  <a:gd name="connsiteX74" fmla="*/ 390049 w 885825"/>
                  <a:gd name="connsiteY74" fmla="*/ 424744 h 1647825"/>
                  <a:gd name="connsiteX75" fmla="*/ 325279 w 885825"/>
                  <a:gd name="connsiteY75" fmla="*/ 580954 h 1647825"/>
                  <a:gd name="connsiteX76" fmla="*/ 301466 w 885825"/>
                  <a:gd name="connsiteY76" fmla="*/ 597147 h 1647825"/>
                  <a:gd name="connsiteX77" fmla="*/ 218599 w 885825"/>
                  <a:gd name="connsiteY77" fmla="*/ 618102 h 1647825"/>
                  <a:gd name="connsiteX78" fmla="*/ 145256 w 885825"/>
                  <a:gd name="connsiteY78" fmla="*/ 600957 h 1647825"/>
                  <a:gd name="connsiteX79" fmla="*/ 7144 w 885825"/>
                  <a:gd name="connsiteY79" fmla="*/ 817174 h 1647825"/>
                  <a:gd name="connsiteX80" fmla="*/ 164306 w 885825"/>
                  <a:gd name="connsiteY80" fmla="*/ 1041964 h 1647825"/>
                  <a:gd name="connsiteX81" fmla="*/ 174784 w 885825"/>
                  <a:gd name="connsiteY81" fmla="*/ 1041964 h 1647825"/>
                  <a:gd name="connsiteX82" fmla="*/ 346234 w 885825"/>
                  <a:gd name="connsiteY82" fmla="*/ 870514 h 1647825"/>
                  <a:gd name="connsiteX83" fmla="*/ 367189 w 885825"/>
                  <a:gd name="connsiteY83" fmla="*/ 853369 h 1647825"/>
                  <a:gd name="connsiteX84" fmla="*/ 382429 w 885825"/>
                  <a:gd name="connsiteY84" fmla="*/ 871467 h 1647825"/>
                  <a:gd name="connsiteX85" fmla="*/ 346234 w 885825"/>
                  <a:gd name="connsiteY85" fmla="*/ 987672 h 1647825"/>
                  <a:gd name="connsiteX86" fmla="*/ 350044 w 885825"/>
                  <a:gd name="connsiteY86" fmla="*/ 1021009 h 1647825"/>
                  <a:gd name="connsiteX87" fmla="*/ 360521 w 885825"/>
                  <a:gd name="connsiteY87" fmla="*/ 1052442 h 1647825"/>
                  <a:gd name="connsiteX88" fmla="*/ 451009 w 885825"/>
                  <a:gd name="connsiteY88" fmla="*/ 1141024 h 1647825"/>
                  <a:gd name="connsiteX89" fmla="*/ 482441 w 885825"/>
                  <a:gd name="connsiteY89" fmla="*/ 1150549 h 1647825"/>
                  <a:gd name="connsiteX90" fmla="*/ 516731 w 885825"/>
                  <a:gd name="connsiteY90" fmla="*/ 1154359 h 1647825"/>
                  <a:gd name="connsiteX91" fmla="*/ 688181 w 885825"/>
                  <a:gd name="connsiteY91" fmla="*/ 982909 h 1647825"/>
                  <a:gd name="connsiteX92" fmla="*/ 709136 w 885825"/>
                  <a:gd name="connsiteY92" fmla="*/ 965764 h 1647825"/>
                  <a:gd name="connsiteX93" fmla="*/ 724376 w 885825"/>
                  <a:gd name="connsiteY93" fmla="*/ 983862 h 1647825"/>
                  <a:gd name="connsiteX94" fmla="*/ 721519 w 885825"/>
                  <a:gd name="connsiteY94" fmla="*/ 1017199 h 1647825"/>
                  <a:gd name="connsiteX95" fmla="*/ 684371 w 885825"/>
                  <a:gd name="connsiteY95" fmla="*/ 1105782 h 1647825"/>
                  <a:gd name="connsiteX96" fmla="*/ 663416 w 885825"/>
                  <a:gd name="connsiteY96" fmla="*/ 1129595 h 1647825"/>
                  <a:gd name="connsiteX97" fmla="*/ 517684 w 885825"/>
                  <a:gd name="connsiteY97" fmla="*/ 1189602 h 1647825"/>
                  <a:gd name="connsiteX98" fmla="*/ 488156 w 885825"/>
                  <a:gd name="connsiteY98" fmla="*/ 1187697 h 1647825"/>
                  <a:gd name="connsiteX99" fmla="*/ 459581 w 885825"/>
                  <a:gd name="connsiteY99" fmla="*/ 1181982 h 1647825"/>
                  <a:gd name="connsiteX100" fmla="*/ 315754 w 885825"/>
                  <a:gd name="connsiteY100" fmla="*/ 1023867 h 1647825"/>
                  <a:gd name="connsiteX101" fmla="*/ 172879 w 885825"/>
                  <a:gd name="connsiteY101" fmla="*/ 1185792 h 1647825"/>
                  <a:gd name="connsiteX102" fmla="*/ 341471 w 885825"/>
                  <a:gd name="connsiteY102" fmla="*/ 1345812 h 1647825"/>
                  <a:gd name="connsiteX103" fmla="*/ 373856 w 885825"/>
                  <a:gd name="connsiteY103" fmla="*/ 1348670 h 1647825"/>
                  <a:gd name="connsiteX104" fmla="*/ 386239 w 885825"/>
                  <a:gd name="connsiteY104" fmla="*/ 1348670 h 1647825"/>
                  <a:gd name="connsiteX105" fmla="*/ 383381 w 885825"/>
                  <a:gd name="connsiteY105" fmla="*/ 1369624 h 1647825"/>
                  <a:gd name="connsiteX106" fmla="*/ 382429 w 885825"/>
                  <a:gd name="connsiteY106" fmla="*/ 1391532 h 1647825"/>
                  <a:gd name="connsiteX107" fmla="*/ 527209 w 885825"/>
                  <a:gd name="connsiteY107" fmla="*/ 1625847 h 1647825"/>
                  <a:gd name="connsiteX108" fmla="*/ 558641 w 885825"/>
                  <a:gd name="connsiteY108" fmla="*/ 1636324 h 1647825"/>
                  <a:gd name="connsiteX109" fmla="*/ 756761 w 885825"/>
                  <a:gd name="connsiteY109" fmla="*/ 1596320 h 1647825"/>
                  <a:gd name="connsiteX110" fmla="*/ 777716 w 885825"/>
                  <a:gd name="connsiteY110" fmla="*/ 1584890 h 1647825"/>
                  <a:gd name="connsiteX111" fmla="*/ 858679 w 885825"/>
                  <a:gd name="connsiteY111" fmla="*/ 1491545 h 1647825"/>
                  <a:gd name="connsiteX112" fmla="*/ 791051 w 885825"/>
                  <a:gd name="connsiteY112" fmla="*/ 1321999 h 1647825"/>
                  <a:gd name="connsiteX113" fmla="*/ 771049 w 885825"/>
                  <a:gd name="connsiteY113" fmla="*/ 1318190 h 1647825"/>
                  <a:gd name="connsiteX114" fmla="*/ 750094 w 885825"/>
                  <a:gd name="connsiteY114" fmla="*/ 1317237 h 1647825"/>
                  <a:gd name="connsiteX115" fmla="*/ 608171 w 885825"/>
                  <a:gd name="connsiteY115" fmla="*/ 1392484 h 1647825"/>
                  <a:gd name="connsiteX116" fmla="*/ 591979 w 885825"/>
                  <a:gd name="connsiteY116" fmla="*/ 1422012 h 1647825"/>
                  <a:gd name="connsiteX117" fmla="*/ 576739 w 885825"/>
                  <a:gd name="connsiteY117" fmla="*/ 1497259 h 1647825"/>
                  <a:gd name="connsiteX118" fmla="*/ 552926 w 885825"/>
                  <a:gd name="connsiteY118" fmla="*/ 1501070 h 1647825"/>
                  <a:gd name="connsiteX119" fmla="*/ 546259 w 885825"/>
                  <a:gd name="connsiteY119" fmla="*/ 1447729 h 1647825"/>
                  <a:gd name="connsiteX120" fmla="*/ 552926 w 885825"/>
                  <a:gd name="connsiteY120" fmla="*/ 1422965 h 1647825"/>
                  <a:gd name="connsiteX121" fmla="*/ 565309 w 885825"/>
                  <a:gd name="connsiteY121" fmla="*/ 1393437 h 1647825"/>
                  <a:gd name="connsiteX122" fmla="*/ 749141 w 885825"/>
                  <a:gd name="connsiteY122" fmla="*/ 1281042 h 1647825"/>
                  <a:gd name="connsiteX123" fmla="*/ 164306 w 885825"/>
                  <a:gd name="connsiteY123" fmla="*/ 969574 h 1647825"/>
                  <a:gd name="connsiteX124" fmla="*/ 140494 w 885825"/>
                  <a:gd name="connsiteY124" fmla="*/ 968622 h 1647825"/>
                  <a:gd name="connsiteX125" fmla="*/ 118586 w 885825"/>
                  <a:gd name="connsiteY125" fmla="*/ 678109 h 1647825"/>
                  <a:gd name="connsiteX126" fmla="*/ 133826 w 885825"/>
                  <a:gd name="connsiteY126" fmla="*/ 661917 h 1647825"/>
                  <a:gd name="connsiteX127" fmla="*/ 134779 w 885825"/>
                  <a:gd name="connsiteY127" fmla="*/ 661917 h 1647825"/>
                  <a:gd name="connsiteX128" fmla="*/ 153829 w 885825"/>
                  <a:gd name="connsiteY128" fmla="*/ 691444 h 1647825"/>
                  <a:gd name="connsiteX129" fmla="*/ 153829 w 885825"/>
                  <a:gd name="connsiteY129" fmla="*/ 692397 h 1647825"/>
                  <a:gd name="connsiteX130" fmla="*/ 146209 w 885825"/>
                  <a:gd name="connsiteY130" fmla="*/ 700969 h 1647825"/>
                  <a:gd name="connsiteX131" fmla="*/ 165259 w 885825"/>
                  <a:gd name="connsiteY131" fmla="*/ 942904 h 1647825"/>
                  <a:gd name="connsiteX132" fmla="*/ 164306 w 885825"/>
                  <a:gd name="connsiteY132" fmla="*/ 969574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749141" y="1281042"/>
                    </a:moveTo>
                    <a:cubicBezTo>
                      <a:pt x="789146" y="1281042"/>
                      <a:pt x="827246" y="1292472"/>
                      <a:pt x="858679" y="1312474"/>
                    </a:cubicBezTo>
                    <a:cubicBezTo>
                      <a:pt x="858679" y="1312474"/>
                      <a:pt x="858679" y="1302949"/>
                      <a:pt x="858679" y="1287709"/>
                    </a:cubicBezTo>
                    <a:cubicBezTo>
                      <a:pt x="874871" y="1196270"/>
                      <a:pt x="875824" y="1101972"/>
                      <a:pt x="861536" y="1006722"/>
                    </a:cubicBezTo>
                    <a:cubicBezTo>
                      <a:pt x="859631" y="996244"/>
                      <a:pt x="857726" y="985767"/>
                      <a:pt x="855821" y="975289"/>
                    </a:cubicBezTo>
                    <a:cubicBezTo>
                      <a:pt x="847249" y="938142"/>
                      <a:pt x="828199" y="900042"/>
                      <a:pt x="791051" y="885754"/>
                    </a:cubicBezTo>
                    <a:cubicBezTo>
                      <a:pt x="784384" y="882897"/>
                      <a:pt x="777716" y="880992"/>
                      <a:pt x="770096" y="880039"/>
                    </a:cubicBezTo>
                    <a:cubicBezTo>
                      <a:pt x="762476" y="879087"/>
                      <a:pt x="753904" y="879087"/>
                      <a:pt x="745331" y="880039"/>
                    </a:cubicBezTo>
                    <a:cubicBezTo>
                      <a:pt x="736759" y="880992"/>
                      <a:pt x="727234" y="881944"/>
                      <a:pt x="718661" y="884802"/>
                    </a:cubicBezTo>
                    <a:cubicBezTo>
                      <a:pt x="651034" y="903852"/>
                      <a:pt x="611029" y="975289"/>
                      <a:pt x="630079" y="1042917"/>
                    </a:cubicBezTo>
                    <a:cubicBezTo>
                      <a:pt x="631984" y="1050537"/>
                      <a:pt x="627221" y="1059109"/>
                      <a:pt x="618649" y="1060062"/>
                    </a:cubicBezTo>
                    <a:cubicBezTo>
                      <a:pt x="611981" y="1061014"/>
                      <a:pt x="606266" y="1056252"/>
                      <a:pt x="604361" y="1049584"/>
                    </a:cubicBezTo>
                    <a:cubicBezTo>
                      <a:pt x="581501" y="967669"/>
                      <a:pt x="629126" y="881944"/>
                      <a:pt x="711041" y="859084"/>
                    </a:cubicBezTo>
                    <a:cubicBezTo>
                      <a:pt x="719614" y="856227"/>
                      <a:pt x="729139" y="855274"/>
                      <a:pt x="737711" y="854322"/>
                    </a:cubicBezTo>
                    <a:cubicBezTo>
                      <a:pt x="748189" y="854322"/>
                      <a:pt x="758666" y="855274"/>
                      <a:pt x="768191" y="857179"/>
                    </a:cubicBezTo>
                    <a:cubicBezTo>
                      <a:pt x="798671" y="853369"/>
                      <a:pt x="817721" y="891469"/>
                      <a:pt x="846296" y="891469"/>
                    </a:cubicBezTo>
                    <a:cubicBezTo>
                      <a:pt x="827246" y="834319"/>
                      <a:pt x="855821" y="767644"/>
                      <a:pt x="855821" y="707637"/>
                    </a:cubicBezTo>
                    <a:cubicBezTo>
                      <a:pt x="856774" y="699064"/>
                      <a:pt x="856774" y="690492"/>
                      <a:pt x="856774" y="681919"/>
                    </a:cubicBezTo>
                    <a:cubicBezTo>
                      <a:pt x="859631" y="671442"/>
                      <a:pt x="861536" y="660964"/>
                      <a:pt x="863441" y="650487"/>
                    </a:cubicBezTo>
                    <a:cubicBezTo>
                      <a:pt x="865346" y="640009"/>
                      <a:pt x="866299" y="629532"/>
                      <a:pt x="868204" y="619054"/>
                    </a:cubicBezTo>
                    <a:cubicBezTo>
                      <a:pt x="893921" y="510469"/>
                      <a:pt x="865346" y="415219"/>
                      <a:pt x="856774" y="311397"/>
                    </a:cubicBezTo>
                    <a:cubicBezTo>
                      <a:pt x="856774" y="300919"/>
                      <a:pt x="856774" y="290442"/>
                      <a:pt x="856774" y="280917"/>
                    </a:cubicBezTo>
                    <a:cubicBezTo>
                      <a:pt x="856774" y="243769"/>
                      <a:pt x="856774" y="220909"/>
                      <a:pt x="856774" y="220909"/>
                    </a:cubicBezTo>
                    <a:lnTo>
                      <a:pt x="854869" y="221862"/>
                    </a:lnTo>
                    <a:cubicBezTo>
                      <a:pt x="848201" y="162807"/>
                      <a:pt x="819626" y="109467"/>
                      <a:pt x="776764" y="71367"/>
                    </a:cubicBezTo>
                    <a:cubicBezTo>
                      <a:pt x="768191" y="63747"/>
                      <a:pt x="759619" y="57079"/>
                      <a:pt x="750094" y="50412"/>
                    </a:cubicBezTo>
                    <a:cubicBezTo>
                      <a:pt x="721519" y="31362"/>
                      <a:pt x="690086" y="18027"/>
                      <a:pt x="656749" y="12312"/>
                    </a:cubicBezTo>
                    <a:cubicBezTo>
                      <a:pt x="645319" y="10407"/>
                      <a:pt x="634841" y="9454"/>
                      <a:pt x="623411" y="8502"/>
                    </a:cubicBezTo>
                    <a:cubicBezTo>
                      <a:pt x="502444" y="-4833"/>
                      <a:pt x="359569" y="80892"/>
                      <a:pt x="391954" y="227577"/>
                    </a:cubicBezTo>
                    <a:cubicBezTo>
                      <a:pt x="395764" y="236149"/>
                      <a:pt x="399574" y="244722"/>
                      <a:pt x="405289" y="253294"/>
                    </a:cubicBezTo>
                    <a:cubicBezTo>
                      <a:pt x="427196" y="290442"/>
                      <a:pt x="474821" y="328542"/>
                      <a:pt x="520541" y="332352"/>
                    </a:cubicBezTo>
                    <a:cubicBezTo>
                      <a:pt x="530066" y="334257"/>
                      <a:pt x="540544" y="335209"/>
                      <a:pt x="551021" y="335209"/>
                    </a:cubicBezTo>
                    <a:cubicBezTo>
                      <a:pt x="633889" y="335209"/>
                      <a:pt x="702469" y="276154"/>
                      <a:pt x="718661" y="198049"/>
                    </a:cubicBezTo>
                    <a:cubicBezTo>
                      <a:pt x="720566" y="186619"/>
                      <a:pt x="722471" y="175189"/>
                      <a:pt x="722471" y="163759"/>
                    </a:cubicBezTo>
                    <a:cubicBezTo>
                      <a:pt x="722471" y="153282"/>
                      <a:pt x="731996" y="144709"/>
                      <a:pt x="743426" y="146614"/>
                    </a:cubicBezTo>
                    <a:cubicBezTo>
                      <a:pt x="751999" y="147567"/>
                      <a:pt x="758666" y="156139"/>
                      <a:pt x="758666" y="164712"/>
                    </a:cubicBezTo>
                    <a:cubicBezTo>
                      <a:pt x="758666" y="248532"/>
                      <a:pt x="708184" y="320922"/>
                      <a:pt x="635794" y="353307"/>
                    </a:cubicBezTo>
                    <a:cubicBezTo>
                      <a:pt x="664369" y="365689"/>
                      <a:pt x="689134" y="384739"/>
                      <a:pt x="708184" y="407599"/>
                    </a:cubicBezTo>
                    <a:cubicBezTo>
                      <a:pt x="714851" y="415219"/>
                      <a:pt x="720566" y="423792"/>
                      <a:pt x="726281" y="432364"/>
                    </a:cubicBezTo>
                    <a:cubicBezTo>
                      <a:pt x="771049" y="473322"/>
                      <a:pt x="761524" y="530472"/>
                      <a:pt x="757714" y="584764"/>
                    </a:cubicBezTo>
                    <a:cubicBezTo>
                      <a:pt x="755809" y="593337"/>
                      <a:pt x="753904" y="602862"/>
                      <a:pt x="751046" y="611434"/>
                    </a:cubicBezTo>
                    <a:cubicBezTo>
                      <a:pt x="748189" y="620007"/>
                      <a:pt x="745331" y="628579"/>
                      <a:pt x="741521" y="637152"/>
                    </a:cubicBezTo>
                    <a:cubicBezTo>
                      <a:pt x="737711" y="645724"/>
                      <a:pt x="732949" y="654297"/>
                      <a:pt x="727234" y="661917"/>
                    </a:cubicBezTo>
                    <a:cubicBezTo>
                      <a:pt x="716756" y="678109"/>
                      <a:pt x="703421" y="693349"/>
                      <a:pt x="687229" y="706684"/>
                    </a:cubicBezTo>
                    <a:cubicBezTo>
                      <a:pt x="689134" y="740974"/>
                      <a:pt x="709136" y="771454"/>
                      <a:pt x="737711" y="786694"/>
                    </a:cubicBezTo>
                    <a:cubicBezTo>
                      <a:pt x="744379" y="790504"/>
                      <a:pt x="752951" y="794314"/>
                      <a:pt x="760571" y="796219"/>
                    </a:cubicBezTo>
                    <a:cubicBezTo>
                      <a:pt x="771049" y="791457"/>
                      <a:pt x="780574" y="794314"/>
                      <a:pt x="788194" y="799077"/>
                    </a:cubicBezTo>
                    <a:cubicBezTo>
                      <a:pt x="810101" y="816222"/>
                      <a:pt x="800576" y="825747"/>
                      <a:pt x="783431" y="835272"/>
                    </a:cubicBezTo>
                    <a:cubicBezTo>
                      <a:pt x="773906" y="838129"/>
                      <a:pt x="762476" y="837177"/>
                      <a:pt x="752951" y="830509"/>
                    </a:cubicBezTo>
                    <a:cubicBezTo>
                      <a:pt x="743426" y="827652"/>
                      <a:pt x="733901" y="824794"/>
                      <a:pt x="724376" y="820032"/>
                    </a:cubicBezTo>
                    <a:cubicBezTo>
                      <a:pt x="689134" y="801934"/>
                      <a:pt x="662464" y="768597"/>
                      <a:pt x="653891" y="728592"/>
                    </a:cubicBezTo>
                    <a:cubicBezTo>
                      <a:pt x="559594" y="780027"/>
                      <a:pt x="439579" y="750499"/>
                      <a:pt x="381476" y="658107"/>
                    </a:cubicBezTo>
                    <a:cubicBezTo>
                      <a:pt x="376714" y="650487"/>
                      <a:pt x="377666" y="640962"/>
                      <a:pt x="384334" y="635247"/>
                    </a:cubicBezTo>
                    <a:cubicBezTo>
                      <a:pt x="392906" y="627627"/>
                      <a:pt x="405289" y="629532"/>
                      <a:pt x="411004" y="639057"/>
                    </a:cubicBezTo>
                    <a:cubicBezTo>
                      <a:pt x="440531" y="685729"/>
                      <a:pt x="490061" y="713352"/>
                      <a:pt x="541496" y="717162"/>
                    </a:cubicBezTo>
                    <a:cubicBezTo>
                      <a:pt x="545306" y="715257"/>
                      <a:pt x="548164" y="716209"/>
                      <a:pt x="552926" y="716209"/>
                    </a:cubicBezTo>
                    <a:cubicBezTo>
                      <a:pt x="611981" y="716209"/>
                      <a:pt x="663416" y="684777"/>
                      <a:pt x="693896" y="638104"/>
                    </a:cubicBezTo>
                    <a:cubicBezTo>
                      <a:pt x="699611" y="628579"/>
                      <a:pt x="705326" y="619054"/>
                      <a:pt x="710089" y="608577"/>
                    </a:cubicBezTo>
                    <a:cubicBezTo>
                      <a:pt x="732949" y="557142"/>
                      <a:pt x="723424" y="519042"/>
                      <a:pt x="710089" y="475227"/>
                    </a:cubicBezTo>
                    <a:cubicBezTo>
                      <a:pt x="705326" y="464749"/>
                      <a:pt x="700564" y="455224"/>
                      <a:pt x="693896" y="445699"/>
                    </a:cubicBezTo>
                    <a:cubicBezTo>
                      <a:pt x="663416" y="399979"/>
                      <a:pt x="611029" y="370452"/>
                      <a:pt x="551974" y="370452"/>
                    </a:cubicBezTo>
                    <a:cubicBezTo>
                      <a:pt x="546259" y="370452"/>
                      <a:pt x="539591" y="369499"/>
                      <a:pt x="532924" y="368547"/>
                    </a:cubicBezTo>
                    <a:cubicBezTo>
                      <a:pt x="485299" y="347592"/>
                      <a:pt x="440531" y="319017"/>
                      <a:pt x="397669" y="301872"/>
                    </a:cubicBezTo>
                    <a:cubicBezTo>
                      <a:pt x="389096" y="298062"/>
                      <a:pt x="380524" y="295204"/>
                      <a:pt x="371951" y="293299"/>
                    </a:cubicBezTo>
                    <a:cubicBezTo>
                      <a:pt x="294799" y="280917"/>
                      <a:pt x="209074" y="299967"/>
                      <a:pt x="180499" y="376167"/>
                    </a:cubicBezTo>
                    <a:cubicBezTo>
                      <a:pt x="170974" y="423792"/>
                      <a:pt x="161449" y="461892"/>
                      <a:pt x="175736" y="505707"/>
                    </a:cubicBezTo>
                    <a:cubicBezTo>
                      <a:pt x="177641" y="515232"/>
                      <a:pt x="179546" y="523804"/>
                      <a:pt x="181451" y="532377"/>
                    </a:cubicBezTo>
                    <a:cubicBezTo>
                      <a:pt x="186214" y="549522"/>
                      <a:pt x="193834" y="565714"/>
                      <a:pt x="202406" y="580954"/>
                    </a:cubicBezTo>
                    <a:cubicBezTo>
                      <a:pt x="207169" y="581907"/>
                      <a:pt x="211931" y="581907"/>
                      <a:pt x="217646" y="581907"/>
                    </a:cubicBezTo>
                    <a:cubicBezTo>
                      <a:pt x="225266" y="581907"/>
                      <a:pt x="231934" y="580954"/>
                      <a:pt x="239554" y="580002"/>
                    </a:cubicBezTo>
                    <a:cubicBezTo>
                      <a:pt x="247174" y="579049"/>
                      <a:pt x="253841" y="577144"/>
                      <a:pt x="260509" y="575239"/>
                    </a:cubicBezTo>
                    <a:cubicBezTo>
                      <a:pt x="305276" y="563809"/>
                      <a:pt x="330041" y="530472"/>
                      <a:pt x="344329" y="490467"/>
                    </a:cubicBezTo>
                    <a:cubicBezTo>
                      <a:pt x="347186" y="482847"/>
                      <a:pt x="350044" y="474274"/>
                      <a:pt x="351949" y="465702"/>
                    </a:cubicBezTo>
                    <a:cubicBezTo>
                      <a:pt x="361474" y="443794"/>
                      <a:pt x="361474" y="434269"/>
                      <a:pt x="361474" y="415219"/>
                    </a:cubicBezTo>
                    <a:cubicBezTo>
                      <a:pt x="370999" y="415219"/>
                      <a:pt x="390049" y="415219"/>
                      <a:pt x="390049" y="424744"/>
                    </a:cubicBezTo>
                    <a:cubicBezTo>
                      <a:pt x="399574" y="481894"/>
                      <a:pt x="361474" y="539044"/>
                      <a:pt x="325279" y="580954"/>
                    </a:cubicBezTo>
                    <a:cubicBezTo>
                      <a:pt x="317659" y="587622"/>
                      <a:pt x="310039" y="592384"/>
                      <a:pt x="301466" y="597147"/>
                    </a:cubicBezTo>
                    <a:cubicBezTo>
                      <a:pt x="276701" y="610482"/>
                      <a:pt x="248126" y="618102"/>
                      <a:pt x="218599" y="618102"/>
                    </a:cubicBezTo>
                    <a:cubicBezTo>
                      <a:pt x="191929" y="618102"/>
                      <a:pt x="168116" y="611434"/>
                      <a:pt x="145256" y="600957"/>
                    </a:cubicBezTo>
                    <a:cubicBezTo>
                      <a:pt x="64294" y="638104"/>
                      <a:pt x="7144" y="720972"/>
                      <a:pt x="7144" y="817174"/>
                    </a:cubicBezTo>
                    <a:cubicBezTo>
                      <a:pt x="7144" y="920044"/>
                      <a:pt x="72866" y="1008627"/>
                      <a:pt x="164306" y="1041964"/>
                    </a:cubicBezTo>
                    <a:cubicBezTo>
                      <a:pt x="168116" y="1041964"/>
                      <a:pt x="170974" y="1041964"/>
                      <a:pt x="174784" y="1041964"/>
                    </a:cubicBezTo>
                    <a:cubicBezTo>
                      <a:pt x="269081" y="1041964"/>
                      <a:pt x="346234" y="964812"/>
                      <a:pt x="346234" y="870514"/>
                    </a:cubicBezTo>
                    <a:cubicBezTo>
                      <a:pt x="346234" y="860037"/>
                      <a:pt x="355759" y="851464"/>
                      <a:pt x="367189" y="853369"/>
                    </a:cubicBezTo>
                    <a:cubicBezTo>
                      <a:pt x="375761" y="854322"/>
                      <a:pt x="382429" y="862894"/>
                      <a:pt x="382429" y="871467"/>
                    </a:cubicBezTo>
                    <a:cubicBezTo>
                      <a:pt x="382429" y="914329"/>
                      <a:pt x="369094" y="954334"/>
                      <a:pt x="346234" y="987672"/>
                    </a:cubicBezTo>
                    <a:cubicBezTo>
                      <a:pt x="346234" y="999102"/>
                      <a:pt x="348139" y="1010532"/>
                      <a:pt x="350044" y="1021009"/>
                    </a:cubicBezTo>
                    <a:cubicBezTo>
                      <a:pt x="352901" y="1031487"/>
                      <a:pt x="355759" y="1041964"/>
                      <a:pt x="360521" y="1052442"/>
                    </a:cubicBezTo>
                    <a:cubicBezTo>
                      <a:pt x="372904" y="1100067"/>
                      <a:pt x="401479" y="1128642"/>
                      <a:pt x="451009" y="1141024"/>
                    </a:cubicBezTo>
                    <a:cubicBezTo>
                      <a:pt x="461486" y="1144834"/>
                      <a:pt x="471964" y="1148645"/>
                      <a:pt x="482441" y="1150549"/>
                    </a:cubicBezTo>
                    <a:cubicBezTo>
                      <a:pt x="493871" y="1152454"/>
                      <a:pt x="504349" y="1154359"/>
                      <a:pt x="516731" y="1154359"/>
                    </a:cubicBezTo>
                    <a:cubicBezTo>
                      <a:pt x="611029" y="1154359"/>
                      <a:pt x="688181" y="1077207"/>
                      <a:pt x="688181" y="982909"/>
                    </a:cubicBezTo>
                    <a:cubicBezTo>
                      <a:pt x="688181" y="972432"/>
                      <a:pt x="697706" y="963859"/>
                      <a:pt x="709136" y="965764"/>
                    </a:cubicBezTo>
                    <a:cubicBezTo>
                      <a:pt x="717709" y="966717"/>
                      <a:pt x="724376" y="975289"/>
                      <a:pt x="724376" y="983862"/>
                    </a:cubicBezTo>
                    <a:cubicBezTo>
                      <a:pt x="724376" y="995292"/>
                      <a:pt x="723424" y="1006722"/>
                      <a:pt x="721519" y="1017199"/>
                    </a:cubicBezTo>
                    <a:cubicBezTo>
                      <a:pt x="725329" y="1052442"/>
                      <a:pt x="696754" y="1071492"/>
                      <a:pt x="684371" y="1105782"/>
                    </a:cubicBezTo>
                    <a:cubicBezTo>
                      <a:pt x="677704" y="1114354"/>
                      <a:pt x="671036" y="1121974"/>
                      <a:pt x="663416" y="1129595"/>
                    </a:cubicBezTo>
                    <a:cubicBezTo>
                      <a:pt x="626269" y="1166742"/>
                      <a:pt x="574834" y="1189602"/>
                      <a:pt x="517684" y="1189602"/>
                    </a:cubicBezTo>
                    <a:cubicBezTo>
                      <a:pt x="507206" y="1189602"/>
                      <a:pt x="497681" y="1188649"/>
                      <a:pt x="488156" y="1187697"/>
                    </a:cubicBezTo>
                    <a:cubicBezTo>
                      <a:pt x="478631" y="1186745"/>
                      <a:pt x="469106" y="1183887"/>
                      <a:pt x="459581" y="1181982"/>
                    </a:cubicBezTo>
                    <a:cubicBezTo>
                      <a:pt x="382429" y="1166742"/>
                      <a:pt x="334804" y="1100067"/>
                      <a:pt x="315754" y="1023867"/>
                    </a:cubicBezTo>
                    <a:cubicBezTo>
                      <a:pt x="249079" y="1071492"/>
                      <a:pt x="153829" y="1071492"/>
                      <a:pt x="172879" y="1185792"/>
                    </a:cubicBezTo>
                    <a:cubicBezTo>
                      <a:pt x="191929" y="1271517"/>
                      <a:pt x="258604" y="1338192"/>
                      <a:pt x="341471" y="1345812"/>
                    </a:cubicBezTo>
                    <a:cubicBezTo>
                      <a:pt x="351949" y="1347717"/>
                      <a:pt x="362426" y="1348670"/>
                      <a:pt x="373856" y="1348670"/>
                    </a:cubicBezTo>
                    <a:cubicBezTo>
                      <a:pt x="377666" y="1348670"/>
                      <a:pt x="381476" y="1348670"/>
                      <a:pt x="386239" y="1348670"/>
                    </a:cubicBezTo>
                    <a:cubicBezTo>
                      <a:pt x="385286" y="1355337"/>
                      <a:pt x="384334" y="1362957"/>
                      <a:pt x="383381" y="1369624"/>
                    </a:cubicBezTo>
                    <a:cubicBezTo>
                      <a:pt x="382429" y="1376292"/>
                      <a:pt x="382429" y="1383912"/>
                      <a:pt x="382429" y="1391532"/>
                    </a:cubicBezTo>
                    <a:cubicBezTo>
                      <a:pt x="373856" y="1500117"/>
                      <a:pt x="421481" y="1595367"/>
                      <a:pt x="527209" y="1625847"/>
                    </a:cubicBezTo>
                    <a:cubicBezTo>
                      <a:pt x="537686" y="1629657"/>
                      <a:pt x="548164" y="1633467"/>
                      <a:pt x="558641" y="1636324"/>
                    </a:cubicBezTo>
                    <a:cubicBezTo>
                      <a:pt x="623411" y="1652517"/>
                      <a:pt x="698659" y="1636324"/>
                      <a:pt x="756761" y="1596320"/>
                    </a:cubicBezTo>
                    <a:cubicBezTo>
                      <a:pt x="764381" y="1592509"/>
                      <a:pt x="771049" y="1588699"/>
                      <a:pt x="777716" y="1584890"/>
                    </a:cubicBezTo>
                    <a:cubicBezTo>
                      <a:pt x="812006" y="1563934"/>
                      <a:pt x="841534" y="1533454"/>
                      <a:pt x="858679" y="1491545"/>
                    </a:cubicBezTo>
                    <a:cubicBezTo>
                      <a:pt x="887254" y="1424870"/>
                      <a:pt x="877729" y="1339145"/>
                      <a:pt x="791051" y="1321999"/>
                    </a:cubicBezTo>
                    <a:cubicBezTo>
                      <a:pt x="784384" y="1320095"/>
                      <a:pt x="777716" y="1319142"/>
                      <a:pt x="771049" y="1318190"/>
                    </a:cubicBezTo>
                    <a:cubicBezTo>
                      <a:pt x="764381" y="1317237"/>
                      <a:pt x="757714" y="1317237"/>
                      <a:pt x="750094" y="1317237"/>
                    </a:cubicBezTo>
                    <a:cubicBezTo>
                      <a:pt x="691039" y="1317237"/>
                      <a:pt x="638651" y="1347717"/>
                      <a:pt x="608171" y="1392484"/>
                    </a:cubicBezTo>
                    <a:cubicBezTo>
                      <a:pt x="602456" y="1402009"/>
                      <a:pt x="596741" y="1411534"/>
                      <a:pt x="591979" y="1422012"/>
                    </a:cubicBezTo>
                    <a:cubicBezTo>
                      <a:pt x="577691" y="1445824"/>
                      <a:pt x="590074" y="1483924"/>
                      <a:pt x="576739" y="1497259"/>
                    </a:cubicBezTo>
                    <a:cubicBezTo>
                      <a:pt x="571976" y="1502022"/>
                      <a:pt x="565309" y="1503927"/>
                      <a:pt x="552926" y="1501070"/>
                    </a:cubicBezTo>
                    <a:cubicBezTo>
                      <a:pt x="543401" y="1482020"/>
                      <a:pt x="543401" y="1462970"/>
                      <a:pt x="546259" y="1447729"/>
                    </a:cubicBezTo>
                    <a:cubicBezTo>
                      <a:pt x="548164" y="1439157"/>
                      <a:pt x="551021" y="1430584"/>
                      <a:pt x="552926" y="1422965"/>
                    </a:cubicBezTo>
                    <a:cubicBezTo>
                      <a:pt x="556736" y="1412487"/>
                      <a:pt x="560546" y="1402962"/>
                      <a:pt x="565309" y="1393437"/>
                    </a:cubicBezTo>
                    <a:cubicBezTo>
                      <a:pt x="600551" y="1326762"/>
                      <a:pt x="669131" y="1281042"/>
                      <a:pt x="749141" y="1281042"/>
                    </a:cubicBezTo>
                    <a:close/>
                    <a:moveTo>
                      <a:pt x="164306" y="969574"/>
                    </a:moveTo>
                    <a:cubicBezTo>
                      <a:pt x="157639" y="975289"/>
                      <a:pt x="147161" y="975289"/>
                      <a:pt x="140494" y="968622"/>
                    </a:cubicBezTo>
                    <a:cubicBezTo>
                      <a:pt x="54769" y="894327"/>
                      <a:pt x="45244" y="763834"/>
                      <a:pt x="118586" y="678109"/>
                    </a:cubicBezTo>
                    <a:cubicBezTo>
                      <a:pt x="123349" y="672394"/>
                      <a:pt x="129064" y="667632"/>
                      <a:pt x="133826" y="661917"/>
                    </a:cubicBezTo>
                    <a:cubicBezTo>
                      <a:pt x="133826" y="661917"/>
                      <a:pt x="134779" y="661917"/>
                      <a:pt x="134779" y="661917"/>
                    </a:cubicBezTo>
                    <a:lnTo>
                      <a:pt x="153829" y="691444"/>
                    </a:lnTo>
                    <a:cubicBezTo>
                      <a:pt x="153829" y="691444"/>
                      <a:pt x="153829" y="691444"/>
                      <a:pt x="153829" y="692397"/>
                    </a:cubicBezTo>
                    <a:cubicBezTo>
                      <a:pt x="150971" y="695254"/>
                      <a:pt x="148114" y="698112"/>
                      <a:pt x="146209" y="700969"/>
                    </a:cubicBezTo>
                    <a:cubicBezTo>
                      <a:pt x="84296" y="772407"/>
                      <a:pt x="92869" y="880992"/>
                      <a:pt x="165259" y="942904"/>
                    </a:cubicBezTo>
                    <a:cubicBezTo>
                      <a:pt x="172879" y="949572"/>
                      <a:pt x="172879" y="961954"/>
                      <a:pt x="164306" y="96957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367D931-84C5-5604-9543-2B64140D77DB}"/>
                  </a:ext>
                </a:extLst>
              </p:cNvPr>
              <p:cNvSpPr/>
              <p:nvPr/>
            </p:nvSpPr>
            <p:spPr>
              <a:xfrm>
                <a:off x="8319409" y="2396187"/>
                <a:ext cx="885825" cy="1647825"/>
              </a:xfrm>
              <a:custGeom>
                <a:avLst/>
                <a:gdLst>
                  <a:gd name="connsiteX0" fmla="*/ 320891 w 885825"/>
                  <a:gd name="connsiteY0" fmla="*/ 1394389 h 1647825"/>
                  <a:gd name="connsiteX1" fmla="*/ 333274 w 885825"/>
                  <a:gd name="connsiteY1" fmla="*/ 1423917 h 1647825"/>
                  <a:gd name="connsiteX2" fmla="*/ 339941 w 885825"/>
                  <a:gd name="connsiteY2" fmla="*/ 1448682 h 1647825"/>
                  <a:gd name="connsiteX3" fmla="*/ 333274 w 885825"/>
                  <a:gd name="connsiteY3" fmla="*/ 1502022 h 1647825"/>
                  <a:gd name="connsiteX4" fmla="*/ 309461 w 885825"/>
                  <a:gd name="connsiteY4" fmla="*/ 1498212 h 1647825"/>
                  <a:gd name="connsiteX5" fmla="*/ 294221 w 885825"/>
                  <a:gd name="connsiteY5" fmla="*/ 1422964 h 1647825"/>
                  <a:gd name="connsiteX6" fmla="*/ 278029 w 885825"/>
                  <a:gd name="connsiteY6" fmla="*/ 1393437 h 1647825"/>
                  <a:gd name="connsiteX7" fmla="*/ 136106 w 885825"/>
                  <a:gd name="connsiteY7" fmla="*/ 1318189 h 1647825"/>
                  <a:gd name="connsiteX8" fmla="*/ 115151 w 885825"/>
                  <a:gd name="connsiteY8" fmla="*/ 1319142 h 1647825"/>
                  <a:gd name="connsiteX9" fmla="*/ 95149 w 885825"/>
                  <a:gd name="connsiteY9" fmla="*/ 1322952 h 1647825"/>
                  <a:gd name="connsiteX10" fmla="*/ 27521 w 885825"/>
                  <a:gd name="connsiteY10" fmla="*/ 1492497 h 1647825"/>
                  <a:gd name="connsiteX11" fmla="*/ 108484 w 885825"/>
                  <a:gd name="connsiteY11" fmla="*/ 1585842 h 1647825"/>
                  <a:gd name="connsiteX12" fmla="*/ 129439 w 885825"/>
                  <a:gd name="connsiteY12" fmla="*/ 1597272 h 1647825"/>
                  <a:gd name="connsiteX13" fmla="*/ 327559 w 885825"/>
                  <a:gd name="connsiteY13" fmla="*/ 1637277 h 1647825"/>
                  <a:gd name="connsiteX14" fmla="*/ 358991 w 885825"/>
                  <a:gd name="connsiteY14" fmla="*/ 1626800 h 1647825"/>
                  <a:gd name="connsiteX15" fmla="*/ 503771 w 885825"/>
                  <a:gd name="connsiteY15" fmla="*/ 1392484 h 1647825"/>
                  <a:gd name="connsiteX16" fmla="*/ 502819 w 885825"/>
                  <a:gd name="connsiteY16" fmla="*/ 1370577 h 1647825"/>
                  <a:gd name="connsiteX17" fmla="*/ 499961 w 885825"/>
                  <a:gd name="connsiteY17" fmla="*/ 1349622 h 1647825"/>
                  <a:gd name="connsiteX18" fmla="*/ 512344 w 885825"/>
                  <a:gd name="connsiteY18" fmla="*/ 1349622 h 1647825"/>
                  <a:gd name="connsiteX19" fmla="*/ 544729 w 885825"/>
                  <a:gd name="connsiteY19" fmla="*/ 1346764 h 1647825"/>
                  <a:gd name="connsiteX20" fmla="*/ 713321 w 885825"/>
                  <a:gd name="connsiteY20" fmla="*/ 1186744 h 1647825"/>
                  <a:gd name="connsiteX21" fmla="*/ 570446 w 885825"/>
                  <a:gd name="connsiteY21" fmla="*/ 1024819 h 1647825"/>
                  <a:gd name="connsiteX22" fmla="*/ 426619 w 885825"/>
                  <a:gd name="connsiteY22" fmla="*/ 1182934 h 1647825"/>
                  <a:gd name="connsiteX23" fmla="*/ 398044 w 885825"/>
                  <a:gd name="connsiteY23" fmla="*/ 1188650 h 1647825"/>
                  <a:gd name="connsiteX24" fmla="*/ 368516 w 885825"/>
                  <a:gd name="connsiteY24" fmla="*/ 1190554 h 1647825"/>
                  <a:gd name="connsiteX25" fmla="*/ 222784 w 885825"/>
                  <a:gd name="connsiteY25" fmla="*/ 1130547 h 1647825"/>
                  <a:gd name="connsiteX26" fmla="*/ 201829 w 885825"/>
                  <a:gd name="connsiteY26" fmla="*/ 1106734 h 1647825"/>
                  <a:gd name="connsiteX27" fmla="*/ 164681 w 885825"/>
                  <a:gd name="connsiteY27" fmla="*/ 1018152 h 1647825"/>
                  <a:gd name="connsiteX28" fmla="*/ 161824 w 885825"/>
                  <a:gd name="connsiteY28" fmla="*/ 984814 h 1647825"/>
                  <a:gd name="connsiteX29" fmla="*/ 177064 w 885825"/>
                  <a:gd name="connsiteY29" fmla="*/ 966717 h 1647825"/>
                  <a:gd name="connsiteX30" fmla="*/ 198019 w 885825"/>
                  <a:gd name="connsiteY30" fmla="*/ 983862 h 1647825"/>
                  <a:gd name="connsiteX31" fmla="*/ 369469 w 885825"/>
                  <a:gd name="connsiteY31" fmla="*/ 1155312 h 1647825"/>
                  <a:gd name="connsiteX32" fmla="*/ 403759 w 885825"/>
                  <a:gd name="connsiteY32" fmla="*/ 1151502 h 1647825"/>
                  <a:gd name="connsiteX33" fmla="*/ 435191 w 885825"/>
                  <a:gd name="connsiteY33" fmla="*/ 1141977 h 1647825"/>
                  <a:gd name="connsiteX34" fmla="*/ 525679 w 885825"/>
                  <a:gd name="connsiteY34" fmla="*/ 1053394 h 1647825"/>
                  <a:gd name="connsiteX35" fmla="*/ 536156 w 885825"/>
                  <a:gd name="connsiteY35" fmla="*/ 1021962 h 1647825"/>
                  <a:gd name="connsiteX36" fmla="*/ 539966 w 885825"/>
                  <a:gd name="connsiteY36" fmla="*/ 988624 h 1647825"/>
                  <a:gd name="connsiteX37" fmla="*/ 503771 w 885825"/>
                  <a:gd name="connsiteY37" fmla="*/ 872419 h 1647825"/>
                  <a:gd name="connsiteX38" fmla="*/ 519011 w 885825"/>
                  <a:gd name="connsiteY38" fmla="*/ 854322 h 1647825"/>
                  <a:gd name="connsiteX39" fmla="*/ 539966 w 885825"/>
                  <a:gd name="connsiteY39" fmla="*/ 871467 h 1647825"/>
                  <a:gd name="connsiteX40" fmla="*/ 711416 w 885825"/>
                  <a:gd name="connsiteY40" fmla="*/ 1042917 h 1647825"/>
                  <a:gd name="connsiteX41" fmla="*/ 721894 w 885825"/>
                  <a:gd name="connsiteY41" fmla="*/ 1042917 h 1647825"/>
                  <a:gd name="connsiteX42" fmla="*/ 879056 w 885825"/>
                  <a:gd name="connsiteY42" fmla="*/ 818127 h 1647825"/>
                  <a:gd name="connsiteX43" fmla="*/ 739991 w 885825"/>
                  <a:gd name="connsiteY43" fmla="*/ 600957 h 1647825"/>
                  <a:gd name="connsiteX44" fmla="*/ 666649 w 885825"/>
                  <a:gd name="connsiteY44" fmla="*/ 618102 h 1647825"/>
                  <a:gd name="connsiteX45" fmla="*/ 583781 w 885825"/>
                  <a:gd name="connsiteY45" fmla="*/ 597147 h 1647825"/>
                  <a:gd name="connsiteX46" fmla="*/ 559969 w 885825"/>
                  <a:gd name="connsiteY46" fmla="*/ 580954 h 1647825"/>
                  <a:gd name="connsiteX47" fmla="*/ 495199 w 885825"/>
                  <a:gd name="connsiteY47" fmla="*/ 424744 h 1647825"/>
                  <a:gd name="connsiteX48" fmla="*/ 523774 w 885825"/>
                  <a:gd name="connsiteY48" fmla="*/ 415219 h 1647825"/>
                  <a:gd name="connsiteX49" fmla="*/ 533299 w 885825"/>
                  <a:gd name="connsiteY49" fmla="*/ 465702 h 1647825"/>
                  <a:gd name="connsiteX50" fmla="*/ 540919 w 885825"/>
                  <a:gd name="connsiteY50" fmla="*/ 490467 h 1647825"/>
                  <a:gd name="connsiteX51" fmla="*/ 624739 w 885825"/>
                  <a:gd name="connsiteY51" fmla="*/ 575239 h 1647825"/>
                  <a:gd name="connsiteX52" fmla="*/ 645694 w 885825"/>
                  <a:gd name="connsiteY52" fmla="*/ 580002 h 1647825"/>
                  <a:gd name="connsiteX53" fmla="*/ 667601 w 885825"/>
                  <a:gd name="connsiteY53" fmla="*/ 581907 h 1647825"/>
                  <a:gd name="connsiteX54" fmla="*/ 682841 w 885825"/>
                  <a:gd name="connsiteY54" fmla="*/ 580954 h 1647825"/>
                  <a:gd name="connsiteX55" fmla="*/ 703796 w 885825"/>
                  <a:gd name="connsiteY55" fmla="*/ 532377 h 1647825"/>
                  <a:gd name="connsiteX56" fmla="*/ 709511 w 885825"/>
                  <a:gd name="connsiteY56" fmla="*/ 505707 h 1647825"/>
                  <a:gd name="connsiteX57" fmla="*/ 704749 w 885825"/>
                  <a:gd name="connsiteY57" fmla="*/ 376167 h 1647825"/>
                  <a:gd name="connsiteX58" fmla="*/ 513296 w 885825"/>
                  <a:gd name="connsiteY58" fmla="*/ 293299 h 1647825"/>
                  <a:gd name="connsiteX59" fmla="*/ 487579 w 885825"/>
                  <a:gd name="connsiteY59" fmla="*/ 301872 h 1647825"/>
                  <a:gd name="connsiteX60" fmla="*/ 352324 w 885825"/>
                  <a:gd name="connsiteY60" fmla="*/ 368547 h 1647825"/>
                  <a:gd name="connsiteX61" fmla="*/ 333274 w 885825"/>
                  <a:gd name="connsiteY61" fmla="*/ 370452 h 1647825"/>
                  <a:gd name="connsiteX62" fmla="*/ 191351 w 885825"/>
                  <a:gd name="connsiteY62" fmla="*/ 445699 h 1647825"/>
                  <a:gd name="connsiteX63" fmla="*/ 175159 w 885825"/>
                  <a:gd name="connsiteY63" fmla="*/ 475227 h 1647825"/>
                  <a:gd name="connsiteX64" fmla="*/ 175159 w 885825"/>
                  <a:gd name="connsiteY64" fmla="*/ 608577 h 1647825"/>
                  <a:gd name="connsiteX65" fmla="*/ 191351 w 885825"/>
                  <a:gd name="connsiteY65" fmla="*/ 638104 h 1647825"/>
                  <a:gd name="connsiteX66" fmla="*/ 332321 w 885825"/>
                  <a:gd name="connsiteY66" fmla="*/ 716209 h 1647825"/>
                  <a:gd name="connsiteX67" fmla="*/ 343751 w 885825"/>
                  <a:gd name="connsiteY67" fmla="*/ 717162 h 1647825"/>
                  <a:gd name="connsiteX68" fmla="*/ 474244 w 885825"/>
                  <a:gd name="connsiteY68" fmla="*/ 639057 h 1647825"/>
                  <a:gd name="connsiteX69" fmla="*/ 500914 w 885825"/>
                  <a:gd name="connsiteY69" fmla="*/ 635247 h 1647825"/>
                  <a:gd name="connsiteX70" fmla="*/ 503771 w 885825"/>
                  <a:gd name="connsiteY70" fmla="*/ 658107 h 1647825"/>
                  <a:gd name="connsiteX71" fmla="*/ 231356 w 885825"/>
                  <a:gd name="connsiteY71" fmla="*/ 728592 h 1647825"/>
                  <a:gd name="connsiteX72" fmla="*/ 160871 w 885825"/>
                  <a:gd name="connsiteY72" fmla="*/ 820032 h 1647825"/>
                  <a:gd name="connsiteX73" fmla="*/ 132296 w 885825"/>
                  <a:gd name="connsiteY73" fmla="*/ 830509 h 1647825"/>
                  <a:gd name="connsiteX74" fmla="*/ 101816 w 885825"/>
                  <a:gd name="connsiteY74" fmla="*/ 835272 h 1647825"/>
                  <a:gd name="connsiteX75" fmla="*/ 97054 w 885825"/>
                  <a:gd name="connsiteY75" fmla="*/ 799077 h 1647825"/>
                  <a:gd name="connsiteX76" fmla="*/ 124676 w 885825"/>
                  <a:gd name="connsiteY76" fmla="*/ 796219 h 1647825"/>
                  <a:gd name="connsiteX77" fmla="*/ 147536 w 885825"/>
                  <a:gd name="connsiteY77" fmla="*/ 786694 h 1647825"/>
                  <a:gd name="connsiteX78" fmla="*/ 198019 w 885825"/>
                  <a:gd name="connsiteY78" fmla="*/ 706684 h 1647825"/>
                  <a:gd name="connsiteX79" fmla="*/ 158014 w 885825"/>
                  <a:gd name="connsiteY79" fmla="*/ 661917 h 1647825"/>
                  <a:gd name="connsiteX80" fmla="*/ 143726 w 885825"/>
                  <a:gd name="connsiteY80" fmla="*/ 637152 h 1647825"/>
                  <a:gd name="connsiteX81" fmla="*/ 134201 w 885825"/>
                  <a:gd name="connsiteY81" fmla="*/ 611434 h 1647825"/>
                  <a:gd name="connsiteX82" fmla="*/ 127534 w 885825"/>
                  <a:gd name="connsiteY82" fmla="*/ 584764 h 1647825"/>
                  <a:gd name="connsiteX83" fmla="*/ 158966 w 885825"/>
                  <a:gd name="connsiteY83" fmla="*/ 432364 h 1647825"/>
                  <a:gd name="connsiteX84" fmla="*/ 177064 w 885825"/>
                  <a:gd name="connsiteY84" fmla="*/ 407599 h 1647825"/>
                  <a:gd name="connsiteX85" fmla="*/ 249454 w 885825"/>
                  <a:gd name="connsiteY85" fmla="*/ 353307 h 1647825"/>
                  <a:gd name="connsiteX86" fmla="*/ 126581 w 885825"/>
                  <a:gd name="connsiteY86" fmla="*/ 164712 h 1647825"/>
                  <a:gd name="connsiteX87" fmla="*/ 141821 w 885825"/>
                  <a:gd name="connsiteY87" fmla="*/ 146614 h 1647825"/>
                  <a:gd name="connsiteX88" fmla="*/ 162776 w 885825"/>
                  <a:gd name="connsiteY88" fmla="*/ 163759 h 1647825"/>
                  <a:gd name="connsiteX89" fmla="*/ 166586 w 885825"/>
                  <a:gd name="connsiteY89" fmla="*/ 198049 h 1647825"/>
                  <a:gd name="connsiteX90" fmla="*/ 334226 w 885825"/>
                  <a:gd name="connsiteY90" fmla="*/ 335209 h 1647825"/>
                  <a:gd name="connsiteX91" fmla="*/ 364706 w 885825"/>
                  <a:gd name="connsiteY91" fmla="*/ 332352 h 1647825"/>
                  <a:gd name="connsiteX92" fmla="*/ 479959 w 885825"/>
                  <a:gd name="connsiteY92" fmla="*/ 253294 h 1647825"/>
                  <a:gd name="connsiteX93" fmla="*/ 493294 w 885825"/>
                  <a:gd name="connsiteY93" fmla="*/ 227577 h 1647825"/>
                  <a:gd name="connsiteX94" fmla="*/ 261836 w 885825"/>
                  <a:gd name="connsiteY94" fmla="*/ 8502 h 1647825"/>
                  <a:gd name="connsiteX95" fmla="*/ 228499 w 885825"/>
                  <a:gd name="connsiteY95" fmla="*/ 12312 h 1647825"/>
                  <a:gd name="connsiteX96" fmla="*/ 135154 w 885825"/>
                  <a:gd name="connsiteY96" fmla="*/ 50412 h 1647825"/>
                  <a:gd name="connsiteX97" fmla="*/ 108484 w 885825"/>
                  <a:gd name="connsiteY97" fmla="*/ 71367 h 1647825"/>
                  <a:gd name="connsiteX98" fmla="*/ 30379 w 885825"/>
                  <a:gd name="connsiteY98" fmla="*/ 221862 h 1647825"/>
                  <a:gd name="connsiteX99" fmla="*/ 28474 w 885825"/>
                  <a:gd name="connsiteY99" fmla="*/ 220909 h 1647825"/>
                  <a:gd name="connsiteX100" fmla="*/ 28474 w 885825"/>
                  <a:gd name="connsiteY100" fmla="*/ 280917 h 1647825"/>
                  <a:gd name="connsiteX101" fmla="*/ 28474 w 885825"/>
                  <a:gd name="connsiteY101" fmla="*/ 311397 h 1647825"/>
                  <a:gd name="connsiteX102" fmla="*/ 17044 w 885825"/>
                  <a:gd name="connsiteY102" fmla="*/ 619054 h 1647825"/>
                  <a:gd name="connsiteX103" fmla="*/ 21806 w 885825"/>
                  <a:gd name="connsiteY103" fmla="*/ 650487 h 1647825"/>
                  <a:gd name="connsiteX104" fmla="*/ 28474 w 885825"/>
                  <a:gd name="connsiteY104" fmla="*/ 681919 h 1647825"/>
                  <a:gd name="connsiteX105" fmla="*/ 29426 w 885825"/>
                  <a:gd name="connsiteY105" fmla="*/ 707637 h 1647825"/>
                  <a:gd name="connsiteX106" fmla="*/ 38951 w 885825"/>
                  <a:gd name="connsiteY106" fmla="*/ 891469 h 1647825"/>
                  <a:gd name="connsiteX107" fmla="*/ 117056 w 885825"/>
                  <a:gd name="connsiteY107" fmla="*/ 857179 h 1647825"/>
                  <a:gd name="connsiteX108" fmla="*/ 147536 w 885825"/>
                  <a:gd name="connsiteY108" fmla="*/ 854322 h 1647825"/>
                  <a:gd name="connsiteX109" fmla="*/ 174206 w 885825"/>
                  <a:gd name="connsiteY109" fmla="*/ 859084 h 1647825"/>
                  <a:gd name="connsiteX110" fmla="*/ 280886 w 885825"/>
                  <a:gd name="connsiteY110" fmla="*/ 1049584 h 1647825"/>
                  <a:gd name="connsiteX111" fmla="*/ 266599 w 885825"/>
                  <a:gd name="connsiteY111" fmla="*/ 1060062 h 1647825"/>
                  <a:gd name="connsiteX112" fmla="*/ 255169 w 885825"/>
                  <a:gd name="connsiteY112" fmla="*/ 1042917 h 1647825"/>
                  <a:gd name="connsiteX113" fmla="*/ 166586 w 885825"/>
                  <a:gd name="connsiteY113" fmla="*/ 884802 h 1647825"/>
                  <a:gd name="connsiteX114" fmla="*/ 139916 w 885825"/>
                  <a:gd name="connsiteY114" fmla="*/ 880039 h 1647825"/>
                  <a:gd name="connsiteX115" fmla="*/ 115151 w 885825"/>
                  <a:gd name="connsiteY115" fmla="*/ 880039 h 1647825"/>
                  <a:gd name="connsiteX116" fmla="*/ 94196 w 885825"/>
                  <a:gd name="connsiteY116" fmla="*/ 885754 h 1647825"/>
                  <a:gd name="connsiteX117" fmla="*/ 29426 w 885825"/>
                  <a:gd name="connsiteY117" fmla="*/ 975289 h 1647825"/>
                  <a:gd name="connsiteX118" fmla="*/ 23711 w 885825"/>
                  <a:gd name="connsiteY118" fmla="*/ 1006722 h 1647825"/>
                  <a:gd name="connsiteX119" fmla="*/ 26569 w 885825"/>
                  <a:gd name="connsiteY119" fmla="*/ 1287709 h 1647825"/>
                  <a:gd name="connsiteX120" fmla="*/ 26569 w 885825"/>
                  <a:gd name="connsiteY120" fmla="*/ 1312475 h 1647825"/>
                  <a:gd name="connsiteX121" fmla="*/ 136106 w 885825"/>
                  <a:gd name="connsiteY121" fmla="*/ 1281042 h 1647825"/>
                  <a:gd name="connsiteX122" fmla="*/ 320891 w 885825"/>
                  <a:gd name="connsiteY122" fmla="*/ 1394389 h 1647825"/>
                  <a:gd name="connsiteX123" fmla="*/ 721894 w 885825"/>
                  <a:gd name="connsiteY123" fmla="*/ 944809 h 1647825"/>
                  <a:gd name="connsiteX124" fmla="*/ 740944 w 885825"/>
                  <a:gd name="connsiteY124" fmla="*/ 702874 h 1647825"/>
                  <a:gd name="connsiteX125" fmla="*/ 733324 w 885825"/>
                  <a:gd name="connsiteY125" fmla="*/ 694302 h 1647825"/>
                  <a:gd name="connsiteX126" fmla="*/ 733324 w 885825"/>
                  <a:gd name="connsiteY126" fmla="*/ 693349 h 1647825"/>
                  <a:gd name="connsiteX127" fmla="*/ 752374 w 885825"/>
                  <a:gd name="connsiteY127" fmla="*/ 663822 h 1647825"/>
                  <a:gd name="connsiteX128" fmla="*/ 753326 w 885825"/>
                  <a:gd name="connsiteY128" fmla="*/ 663822 h 1647825"/>
                  <a:gd name="connsiteX129" fmla="*/ 768566 w 885825"/>
                  <a:gd name="connsiteY129" fmla="*/ 680014 h 1647825"/>
                  <a:gd name="connsiteX130" fmla="*/ 746659 w 885825"/>
                  <a:gd name="connsiteY130" fmla="*/ 970527 h 1647825"/>
                  <a:gd name="connsiteX131" fmla="*/ 722846 w 885825"/>
                  <a:gd name="connsiteY131" fmla="*/ 971479 h 1647825"/>
                  <a:gd name="connsiteX132" fmla="*/ 721894 w 885825"/>
                  <a:gd name="connsiteY132" fmla="*/ 944809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320891" y="1394389"/>
                    </a:moveTo>
                    <a:cubicBezTo>
                      <a:pt x="325654" y="1403914"/>
                      <a:pt x="330416" y="1413439"/>
                      <a:pt x="333274" y="1423917"/>
                    </a:cubicBezTo>
                    <a:cubicBezTo>
                      <a:pt x="336131" y="1431537"/>
                      <a:pt x="338036" y="1440109"/>
                      <a:pt x="339941" y="1448682"/>
                    </a:cubicBezTo>
                    <a:cubicBezTo>
                      <a:pt x="342799" y="1463922"/>
                      <a:pt x="342799" y="1482972"/>
                      <a:pt x="333274" y="1502022"/>
                    </a:cubicBezTo>
                    <a:cubicBezTo>
                      <a:pt x="320891" y="1503927"/>
                      <a:pt x="314224" y="1502022"/>
                      <a:pt x="309461" y="1498212"/>
                    </a:cubicBezTo>
                    <a:cubicBezTo>
                      <a:pt x="296126" y="1484877"/>
                      <a:pt x="308509" y="1446777"/>
                      <a:pt x="294221" y="1422964"/>
                    </a:cubicBezTo>
                    <a:cubicBezTo>
                      <a:pt x="289459" y="1412487"/>
                      <a:pt x="284696" y="1402962"/>
                      <a:pt x="278029" y="1393437"/>
                    </a:cubicBezTo>
                    <a:cubicBezTo>
                      <a:pt x="247549" y="1347717"/>
                      <a:pt x="195161" y="1318189"/>
                      <a:pt x="136106" y="1318189"/>
                    </a:cubicBezTo>
                    <a:cubicBezTo>
                      <a:pt x="129439" y="1318189"/>
                      <a:pt x="121819" y="1318189"/>
                      <a:pt x="115151" y="1319142"/>
                    </a:cubicBezTo>
                    <a:cubicBezTo>
                      <a:pt x="108484" y="1320095"/>
                      <a:pt x="101816" y="1321047"/>
                      <a:pt x="95149" y="1322952"/>
                    </a:cubicBezTo>
                    <a:cubicBezTo>
                      <a:pt x="8471" y="1340097"/>
                      <a:pt x="-1054" y="1425822"/>
                      <a:pt x="27521" y="1492497"/>
                    </a:cubicBezTo>
                    <a:cubicBezTo>
                      <a:pt x="45619" y="1534407"/>
                      <a:pt x="74194" y="1564887"/>
                      <a:pt x="108484" y="1585842"/>
                    </a:cubicBezTo>
                    <a:cubicBezTo>
                      <a:pt x="115151" y="1589652"/>
                      <a:pt x="122771" y="1593462"/>
                      <a:pt x="129439" y="1597272"/>
                    </a:cubicBezTo>
                    <a:cubicBezTo>
                      <a:pt x="187541" y="1637277"/>
                      <a:pt x="262789" y="1653470"/>
                      <a:pt x="327559" y="1637277"/>
                    </a:cubicBezTo>
                    <a:cubicBezTo>
                      <a:pt x="338036" y="1634420"/>
                      <a:pt x="348514" y="1631562"/>
                      <a:pt x="358991" y="1626800"/>
                    </a:cubicBezTo>
                    <a:cubicBezTo>
                      <a:pt x="464719" y="1596320"/>
                      <a:pt x="512344" y="1501070"/>
                      <a:pt x="503771" y="1392484"/>
                    </a:cubicBezTo>
                    <a:cubicBezTo>
                      <a:pt x="503771" y="1384864"/>
                      <a:pt x="503771" y="1378197"/>
                      <a:pt x="502819" y="1370577"/>
                    </a:cubicBezTo>
                    <a:cubicBezTo>
                      <a:pt x="501866" y="1362957"/>
                      <a:pt x="500914" y="1356289"/>
                      <a:pt x="499961" y="1349622"/>
                    </a:cubicBezTo>
                    <a:cubicBezTo>
                      <a:pt x="503771" y="1349622"/>
                      <a:pt x="507581" y="1349622"/>
                      <a:pt x="512344" y="1349622"/>
                    </a:cubicBezTo>
                    <a:cubicBezTo>
                      <a:pt x="522821" y="1349622"/>
                      <a:pt x="534251" y="1348670"/>
                      <a:pt x="544729" y="1346764"/>
                    </a:cubicBezTo>
                    <a:cubicBezTo>
                      <a:pt x="627596" y="1339145"/>
                      <a:pt x="694271" y="1272470"/>
                      <a:pt x="713321" y="1186744"/>
                    </a:cubicBezTo>
                    <a:cubicBezTo>
                      <a:pt x="732371" y="1072444"/>
                      <a:pt x="637121" y="1072444"/>
                      <a:pt x="570446" y="1024819"/>
                    </a:cubicBezTo>
                    <a:cubicBezTo>
                      <a:pt x="551396" y="1101019"/>
                      <a:pt x="503771" y="1167694"/>
                      <a:pt x="426619" y="1182934"/>
                    </a:cubicBezTo>
                    <a:cubicBezTo>
                      <a:pt x="417094" y="1185792"/>
                      <a:pt x="407569" y="1187697"/>
                      <a:pt x="398044" y="1188650"/>
                    </a:cubicBezTo>
                    <a:cubicBezTo>
                      <a:pt x="388519" y="1189602"/>
                      <a:pt x="378994" y="1190554"/>
                      <a:pt x="368516" y="1190554"/>
                    </a:cubicBezTo>
                    <a:cubicBezTo>
                      <a:pt x="311366" y="1190554"/>
                      <a:pt x="259931" y="1167694"/>
                      <a:pt x="222784" y="1130547"/>
                    </a:cubicBezTo>
                    <a:cubicBezTo>
                      <a:pt x="215164" y="1122927"/>
                      <a:pt x="208496" y="1115307"/>
                      <a:pt x="201829" y="1106734"/>
                    </a:cubicBezTo>
                    <a:cubicBezTo>
                      <a:pt x="189446" y="1072444"/>
                      <a:pt x="160871" y="1053394"/>
                      <a:pt x="164681" y="1018152"/>
                    </a:cubicBezTo>
                    <a:cubicBezTo>
                      <a:pt x="162776" y="1007674"/>
                      <a:pt x="161824" y="996244"/>
                      <a:pt x="161824" y="984814"/>
                    </a:cubicBezTo>
                    <a:cubicBezTo>
                      <a:pt x="161824" y="976242"/>
                      <a:pt x="168491" y="967669"/>
                      <a:pt x="177064" y="966717"/>
                    </a:cubicBezTo>
                    <a:cubicBezTo>
                      <a:pt x="188494" y="964812"/>
                      <a:pt x="198019" y="973384"/>
                      <a:pt x="198019" y="983862"/>
                    </a:cubicBezTo>
                    <a:cubicBezTo>
                      <a:pt x="198019" y="1078159"/>
                      <a:pt x="275171" y="1155312"/>
                      <a:pt x="369469" y="1155312"/>
                    </a:cubicBezTo>
                    <a:cubicBezTo>
                      <a:pt x="380899" y="1155312"/>
                      <a:pt x="392329" y="1154359"/>
                      <a:pt x="403759" y="1151502"/>
                    </a:cubicBezTo>
                    <a:cubicBezTo>
                      <a:pt x="415189" y="1149597"/>
                      <a:pt x="425666" y="1145787"/>
                      <a:pt x="435191" y="1141977"/>
                    </a:cubicBezTo>
                    <a:cubicBezTo>
                      <a:pt x="485674" y="1129594"/>
                      <a:pt x="514249" y="1101019"/>
                      <a:pt x="525679" y="1053394"/>
                    </a:cubicBezTo>
                    <a:cubicBezTo>
                      <a:pt x="530441" y="1042917"/>
                      <a:pt x="533299" y="1032439"/>
                      <a:pt x="536156" y="1021962"/>
                    </a:cubicBezTo>
                    <a:cubicBezTo>
                      <a:pt x="539014" y="1011484"/>
                      <a:pt x="539966" y="1000054"/>
                      <a:pt x="539966" y="988624"/>
                    </a:cubicBezTo>
                    <a:cubicBezTo>
                      <a:pt x="517106" y="955287"/>
                      <a:pt x="503771" y="915282"/>
                      <a:pt x="503771" y="872419"/>
                    </a:cubicBezTo>
                    <a:cubicBezTo>
                      <a:pt x="503771" y="863847"/>
                      <a:pt x="510439" y="855274"/>
                      <a:pt x="519011" y="854322"/>
                    </a:cubicBezTo>
                    <a:cubicBezTo>
                      <a:pt x="530441" y="852417"/>
                      <a:pt x="539966" y="860989"/>
                      <a:pt x="539966" y="871467"/>
                    </a:cubicBezTo>
                    <a:cubicBezTo>
                      <a:pt x="539966" y="965764"/>
                      <a:pt x="617119" y="1042917"/>
                      <a:pt x="711416" y="1042917"/>
                    </a:cubicBezTo>
                    <a:cubicBezTo>
                      <a:pt x="715226" y="1042917"/>
                      <a:pt x="718084" y="1042917"/>
                      <a:pt x="721894" y="1042917"/>
                    </a:cubicBezTo>
                    <a:cubicBezTo>
                      <a:pt x="813334" y="1009579"/>
                      <a:pt x="879056" y="921949"/>
                      <a:pt x="879056" y="818127"/>
                    </a:cubicBezTo>
                    <a:cubicBezTo>
                      <a:pt x="879056" y="721924"/>
                      <a:pt x="821906" y="639057"/>
                      <a:pt x="739991" y="600957"/>
                    </a:cubicBezTo>
                    <a:cubicBezTo>
                      <a:pt x="718084" y="612387"/>
                      <a:pt x="693319" y="618102"/>
                      <a:pt x="666649" y="618102"/>
                    </a:cubicBezTo>
                    <a:cubicBezTo>
                      <a:pt x="637121" y="618102"/>
                      <a:pt x="608546" y="610482"/>
                      <a:pt x="583781" y="597147"/>
                    </a:cubicBezTo>
                    <a:cubicBezTo>
                      <a:pt x="575209" y="592384"/>
                      <a:pt x="567589" y="587622"/>
                      <a:pt x="559969" y="580954"/>
                    </a:cubicBezTo>
                    <a:cubicBezTo>
                      <a:pt x="523774" y="539044"/>
                      <a:pt x="485674" y="481894"/>
                      <a:pt x="495199" y="424744"/>
                    </a:cubicBezTo>
                    <a:cubicBezTo>
                      <a:pt x="495199" y="415219"/>
                      <a:pt x="514249" y="415219"/>
                      <a:pt x="523774" y="415219"/>
                    </a:cubicBezTo>
                    <a:cubicBezTo>
                      <a:pt x="523774" y="434269"/>
                      <a:pt x="523774" y="443794"/>
                      <a:pt x="533299" y="465702"/>
                    </a:cubicBezTo>
                    <a:cubicBezTo>
                      <a:pt x="535204" y="474274"/>
                      <a:pt x="538061" y="482847"/>
                      <a:pt x="540919" y="490467"/>
                    </a:cubicBezTo>
                    <a:cubicBezTo>
                      <a:pt x="555206" y="530472"/>
                      <a:pt x="579019" y="564762"/>
                      <a:pt x="624739" y="575239"/>
                    </a:cubicBezTo>
                    <a:cubicBezTo>
                      <a:pt x="631406" y="577144"/>
                      <a:pt x="639026" y="579049"/>
                      <a:pt x="645694" y="580002"/>
                    </a:cubicBezTo>
                    <a:cubicBezTo>
                      <a:pt x="653314" y="580954"/>
                      <a:pt x="659981" y="581907"/>
                      <a:pt x="667601" y="581907"/>
                    </a:cubicBezTo>
                    <a:cubicBezTo>
                      <a:pt x="672364" y="581907"/>
                      <a:pt x="677126" y="581907"/>
                      <a:pt x="682841" y="580954"/>
                    </a:cubicBezTo>
                    <a:cubicBezTo>
                      <a:pt x="692366" y="565714"/>
                      <a:pt x="699034" y="549522"/>
                      <a:pt x="703796" y="532377"/>
                    </a:cubicBezTo>
                    <a:cubicBezTo>
                      <a:pt x="706654" y="523804"/>
                      <a:pt x="708559" y="515232"/>
                      <a:pt x="709511" y="505707"/>
                    </a:cubicBezTo>
                    <a:cubicBezTo>
                      <a:pt x="723799" y="461892"/>
                      <a:pt x="714274" y="423792"/>
                      <a:pt x="704749" y="376167"/>
                    </a:cubicBezTo>
                    <a:cubicBezTo>
                      <a:pt x="676174" y="299967"/>
                      <a:pt x="590449" y="280917"/>
                      <a:pt x="513296" y="293299"/>
                    </a:cubicBezTo>
                    <a:cubicBezTo>
                      <a:pt x="504724" y="295204"/>
                      <a:pt x="496151" y="299014"/>
                      <a:pt x="487579" y="301872"/>
                    </a:cubicBezTo>
                    <a:cubicBezTo>
                      <a:pt x="444716" y="319017"/>
                      <a:pt x="399949" y="347592"/>
                      <a:pt x="352324" y="368547"/>
                    </a:cubicBezTo>
                    <a:cubicBezTo>
                      <a:pt x="345656" y="369499"/>
                      <a:pt x="338989" y="370452"/>
                      <a:pt x="333274" y="370452"/>
                    </a:cubicBezTo>
                    <a:cubicBezTo>
                      <a:pt x="274219" y="370452"/>
                      <a:pt x="221831" y="400932"/>
                      <a:pt x="191351" y="445699"/>
                    </a:cubicBezTo>
                    <a:cubicBezTo>
                      <a:pt x="185636" y="455224"/>
                      <a:pt x="179921" y="464749"/>
                      <a:pt x="175159" y="475227"/>
                    </a:cubicBezTo>
                    <a:cubicBezTo>
                      <a:pt x="161824" y="519042"/>
                      <a:pt x="152299" y="557142"/>
                      <a:pt x="175159" y="608577"/>
                    </a:cubicBezTo>
                    <a:cubicBezTo>
                      <a:pt x="179921" y="619054"/>
                      <a:pt x="184684" y="628579"/>
                      <a:pt x="191351" y="638104"/>
                    </a:cubicBezTo>
                    <a:cubicBezTo>
                      <a:pt x="221831" y="684777"/>
                      <a:pt x="274219" y="715257"/>
                      <a:pt x="332321" y="716209"/>
                    </a:cubicBezTo>
                    <a:cubicBezTo>
                      <a:pt x="336131" y="716209"/>
                      <a:pt x="339941" y="714304"/>
                      <a:pt x="343751" y="717162"/>
                    </a:cubicBezTo>
                    <a:cubicBezTo>
                      <a:pt x="395186" y="712399"/>
                      <a:pt x="444716" y="685729"/>
                      <a:pt x="474244" y="639057"/>
                    </a:cubicBezTo>
                    <a:cubicBezTo>
                      <a:pt x="479959" y="630484"/>
                      <a:pt x="492341" y="627627"/>
                      <a:pt x="500914" y="635247"/>
                    </a:cubicBezTo>
                    <a:cubicBezTo>
                      <a:pt x="507581" y="640962"/>
                      <a:pt x="508534" y="651439"/>
                      <a:pt x="503771" y="658107"/>
                    </a:cubicBezTo>
                    <a:cubicBezTo>
                      <a:pt x="444716" y="749547"/>
                      <a:pt x="325654" y="779074"/>
                      <a:pt x="231356" y="728592"/>
                    </a:cubicBezTo>
                    <a:cubicBezTo>
                      <a:pt x="222784" y="768597"/>
                      <a:pt x="196114" y="801934"/>
                      <a:pt x="160871" y="820032"/>
                    </a:cubicBezTo>
                    <a:cubicBezTo>
                      <a:pt x="152299" y="824794"/>
                      <a:pt x="142774" y="828604"/>
                      <a:pt x="132296" y="830509"/>
                    </a:cubicBezTo>
                    <a:cubicBezTo>
                      <a:pt x="123724" y="837177"/>
                      <a:pt x="111341" y="838129"/>
                      <a:pt x="101816" y="835272"/>
                    </a:cubicBezTo>
                    <a:cubicBezTo>
                      <a:pt x="85624" y="824794"/>
                      <a:pt x="76099" y="815269"/>
                      <a:pt x="97054" y="799077"/>
                    </a:cubicBezTo>
                    <a:cubicBezTo>
                      <a:pt x="104674" y="794314"/>
                      <a:pt x="114199" y="791457"/>
                      <a:pt x="124676" y="796219"/>
                    </a:cubicBezTo>
                    <a:cubicBezTo>
                      <a:pt x="132296" y="794314"/>
                      <a:pt x="140869" y="790504"/>
                      <a:pt x="147536" y="786694"/>
                    </a:cubicBezTo>
                    <a:cubicBezTo>
                      <a:pt x="176111" y="770502"/>
                      <a:pt x="196114" y="740974"/>
                      <a:pt x="198019" y="706684"/>
                    </a:cubicBezTo>
                    <a:cubicBezTo>
                      <a:pt x="181826" y="693349"/>
                      <a:pt x="168491" y="678109"/>
                      <a:pt x="158014" y="661917"/>
                    </a:cubicBezTo>
                    <a:cubicBezTo>
                      <a:pt x="152299" y="653344"/>
                      <a:pt x="147536" y="645724"/>
                      <a:pt x="143726" y="637152"/>
                    </a:cubicBezTo>
                    <a:cubicBezTo>
                      <a:pt x="139916" y="628579"/>
                      <a:pt x="137059" y="620007"/>
                      <a:pt x="134201" y="611434"/>
                    </a:cubicBezTo>
                    <a:cubicBezTo>
                      <a:pt x="131344" y="602862"/>
                      <a:pt x="129439" y="593337"/>
                      <a:pt x="127534" y="584764"/>
                    </a:cubicBezTo>
                    <a:cubicBezTo>
                      <a:pt x="123724" y="530472"/>
                      <a:pt x="114199" y="473322"/>
                      <a:pt x="158966" y="432364"/>
                    </a:cubicBezTo>
                    <a:cubicBezTo>
                      <a:pt x="164681" y="423792"/>
                      <a:pt x="170396" y="415219"/>
                      <a:pt x="177064" y="407599"/>
                    </a:cubicBezTo>
                    <a:cubicBezTo>
                      <a:pt x="197066" y="384739"/>
                      <a:pt x="221831" y="365689"/>
                      <a:pt x="249454" y="353307"/>
                    </a:cubicBezTo>
                    <a:cubicBezTo>
                      <a:pt x="177064" y="320922"/>
                      <a:pt x="126581" y="248532"/>
                      <a:pt x="126581" y="164712"/>
                    </a:cubicBezTo>
                    <a:cubicBezTo>
                      <a:pt x="126581" y="156139"/>
                      <a:pt x="133249" y="147567"/>
                      <a:pt x="141821" y="146614"/>
                    </a:cubicBezTo>
                    <a:cubicBezTo>
                      <a:pt x="153251" y="144709"/>
                      <a:pt x="162776" y="153282"/>
                      <a:pt x="162776" y="163759"/>
                    </a:cubicBezTo>
                    <a:cubicBezTo>
                      <a:pt x="162776" y="175189"/>
                      <a:pt x="163729" y="187572"/>
                      <a:pt x="166586" y="198049"/>
                    </a:cubicBezTo>
                    <a:cubicBezTo>
                      <a:pt x="182779" y="276154"/>
                      <a:pt x="251359" y="335209"/>
                      <a:pt x="334226" y="335209"/>
                    </a:cubicBezTo>
                    <a:cubicBezTo>
                      <a:pt x="344704" y="335209"/>
                      <a:pt x="354229" y="334257"/>
                      <a:pt x="364706" y="332352"/>
                    </a:cubicBezTo>
                    <a:cubicBezTo>
                      <a:pt x="410426" y="328542"/>
                      <a:pt x="458051" y="290442"/>
                      <a:pt x="479959" y="253294"/>
                    </a:cubicBezTo>
                    <a:cubicBezTo>
                      <a:pt x="484721" y="244722"/>
                      <a:pt x="489484" y="236149"/>
                      <a:pt x="493294" y="227577"/>
                    </a:cubicBezTo>
                    <a:cubicBezTo>
                      <a:pt x="524726" y="80892"/>
                      <a:pt x="381851" y="-4833"/>
                      <a:pt x="261836" y="8502"/>
                    </a:cubicBezTo>
                    <a:cubicBezTo>
                      <a:pt x="250406" y="8502"/>
                      <a:pt x="239929" y="10407"/>
                      <a:pt x="228499" y="12312"/>
                    </a:cubicBezTo>
                    <a:cubicBezTo>
                      <a:pt x="195161" y="18027"/>
                      <a:pt x="163729" y="30409"/>
                      <a:pt x="135154" y="50412"/>
                    </a:cubicBezTo>
                    <a:cubicBezTo>
                      <a:pt x="125629" y="57079"/>
                      <a:pt x="117056" y="63747"/>
                      <a:pt x="108484" y="71367"/>
                    </a:cubicBezTo>
                    <a:cubicBezTo>
                      <a:pt x="66574" y="109467"/>
                      <a:pt x="37046" y="161854"/>
                      <a:pt x="30379" y="221862"/>
                    </a:cubicBezTo>
                    <a:lnTo>
                      <a:pt x="28474" y="220909"/>
                    </a:lnTo>
                    <a:cubicBezTo>
                      <a:pt x="28474" y="220909"/>
                      <a:pt x="28474" y="243769"/>
                      <a:pt x="28474" y="280917"/>
                    </a:cubicBezTo>
                    <a:cubicBezTo>
                      <a:pt x="28474" y="290442"/>
                      <a:pt x="28474" y="299967"/>
                      <a:pt x="28474" y="311397"/>
                    </a:cubicBezTo>
                    <a:cubicBezTo>
                      <a:pt x="20854" y="415219"/>
                      <a:pt x="-7721" y="510469"/>
                      <a:pt x="17044" y="619054"/>
                    </a:cubicBezTo>
                    <a:cubicBezTo>
                      <a:pt x="17996" y="629532"/>
                      <a:pt x="19901" y="640009"/>
                      <a:pt x="21806" y="650487"/>
                    </a:cubicBezTo>
                    <a:cubicBezTo>
                      <a:pt x="23711" y="660964"/>
                      <a:pt x="25616" y="671442"/>
                      <a:pt x="28474" y="681919"/>
                    </a:cubicBezTo>
                    <a:cubicBezTo>
                      <a:pt x="28474" y="690492"/>
                      <a:pt x="29426" y="699064"/>
                      <a:pt x="29426" y="707637"/>
                    </a:cubicBezTo>
                    <a:cubicBezTo>
                      <a:pt x="29426" y="767644"/>
                      <a:pt x="58001" y="834319"/>
                      <a:pt x="38951" y="891469"/>
                    </a:cubicBezTo>
                    <a:cubicBezTo>
                      <a:pt x="67526" y="891469"/>
                      <a:pt x="86576" y="853369"/>
                      <a:pt x="117056" y="857179"/>
                    </a:cubicBezTo>
                    <a:cubicBezTo>
                      <a:pt x="126581" y="855274"/>
                      <a:pt x="137059" y="854322"/>
                      <a:pt x="147536" y="854322"/>
                    </a:cubicBezTo>
                    <a:cubicBezTo>
                      <a:pt x="156109" y="855274"/>
                      <a:pt x="165634" y="857179"/>
                      <a:pt x="174206" y="859084"/>
                    </a:cubicBezTo>
                    <a:cubicBezTo>
                      <a:pt x="256121" y="881944"/>
                      <a:pt x="303746" y="967669"/>
                      <a:pt x="280886" y="1049584"/>
                    </a:cubicBezTo>
                    <a:cubicBezTo>
                      <a:pt x="278981" y="1056252"/>
                      <a:pt x="273266" y="1060062"/>
                      <a:pt x="266599" y="1060062"/>
                    </a:cubicBezTo>
                    <a:cubicBezTo>
                      <a:pt x="258026" y="1059109"/>
                      <a:pt x="253264" y="1050537"/>
                      <a:pt x="255169" y="1042917"/>
                    </a:cubicBezTo>
                    <a:cubicBezTo>
                      <a:pt x="274219" y="974337"/>
                      <a:pt x="235166" y="903852"/>
                      <a:pt x="166586" y="884802"/>
                    </a:cubicBezTo>
                    <a:cubicBezTo>
                      <a:pt x="158014" y="881944"/>
                      <a:pt x="148489" y="880992"/>
                      <a:pt x="139916" y="880039"/>
                    </a:cubicBezTo>
                    <a:cubicBezTo>
                      <a:pt x="131344" y="879087"/>
                      <a:pt x="122771" y="879087"/>
                      <a:pt x="115151" y="880039"/>
                    </a:cubicBezTo>
                    <a:cubicBezTo>
                      <a:pt x="107531" y="880992"/>
                      <a:pt x="99911" y="882897"/>
                      <a:pt x="94196" y="885754"/>
                    </a:cubicBezTo>
                    <a:cubicBezTo>
                      <a:pt x="57049" y="900042"/>
                      <a:pt x="37999" y="938142"/>
                      <a:pt x="29426" y="975289"/>
                    </a:cubicBezTo>
                    <a:cubicBezTo>
                      <a:pt x="27521" y="985767"/>
                      <a:pt x="25616" y="996244"/>
                      <a:pt x="23711" y="1006722"/>
                    </a:cubicBezTo>
                    <a:cubicBezTo>
                      <a:pt x="9424" y="1101019"/>
                      <a:pt x="11329" y="1195317"/>
                      <a:pt x="26569" y="1287709"/>
                    </a:cubicBezTo>
                    <a:cubicBezTo>
                      <a:pt x="26569" y="1302950"/>
                      <a:pt x="26569" y="1312475"/>
                      <a:pt x="26569" y="1312475"/>
                    </a:cubicBezTo>
                    <a:cubicBezTo>
                      <a:pt x="58001" y="1292472"/>
                      <a:pt x="96101" y="1281042"/>
                      <a:pt x="136106" y="1281042"/>
                    </a:cubicBezTo>
                    <a:cubicBezTo>
                      <a:pt x="217069" y="1282947"/>
                      <a:pt x="285649" y="1328667"/>
                      <a:pt x="320891" y="1394389"/>
                    </a:cubicBezTo>
                    <a:close/>
                    <a:moveTo>
                      <a:pt x="721894" y="944809"/>
                    </a:moveTo>
                    <a:cubicBezTo>
                      <a:pt x="793331" y="882897"/>
                      <a:pt x="801904" y="775264"/>
                      <a:pt x="740944" y="702874"/>
                    </a:cubicBezTo>
                    <a:cubicBezTo>
                      <a:pt x="738086" y="700017"/>
                      <a:pt x="736181" y="697159"/>
                      <a:pt x="733324" y="694302"/>
                    </a:cubicBezTo>
                    <a:cubicBezTo>
                      <a:pt x="733324" y="694302"/>
                      <a:pt x="733324" y="694302"/>
                      <a:pt x="733324" y="693349"/>
                    </a:cubicBezTo>
                    <a:lnTo>
                      <a:pt x="752374" y="663822"/>
                    </a:lnTo>
                    <a:cubicBezTo>
                      <a:pt x="752374" y="663822"/>
                      <a:pt x="753326" y="663822"/>
                      <a:pt x="753326" y="663822"/>
                    </a:cubicBezTo>
                    <a:cubicBezTo>
                      <a:pt x="759041" y="668584"/>
                      <a:pt x="763804" y="674299"/>
                      <a:pt x="768566" y="680014"/>
                    </a:cubicBezTo>
                    <a:cubicBezTo>
                      <a:pt x="842861" y="766692"/>
                      <a:pt x="832384" y="896232"/>
                      <a:pt x="746659" y="970527"/>
                    </a:cubicBezTo>
                    <a:cubicBezTo>
                      <a:pt x="739991" y="976242"/>
                      <a:pt x="729514" y="977194"/>
                      <a:pt x="722846" y="971479"/>
                    </a:cubicBezTo>
                    <a:cubicBezTo>
                      <a:pt x="713321" y="963859"/>
                      <a:pt x="714274" y="951477"/>
                      <a:pt x="721894" y="9448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AE87CA9-6921-329E-C399-A99786EB99FC}"/>
              </a:ext>
            </a:extLst>
          </p:cNvPr>
          <p:cNvSpPr txBox="1"/>
          <p:nvPr/>
        </p:nvSpPr>
        <p:spPr>
          <a:xfrm>
            <a:off x="6463801" y="1929710"/>
            <a:ext cx="5589431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Title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Literature review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AIM of the project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Objectives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Learning outcomes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Methodology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Timeline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Reference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D8F12EEA-31E2-E8A2-F996-64E2F988FE8E}"/>
              </a:ext>
            </a:extLst>
          </p:cNvPr>
          <p:cNvSpPr/>
          <p:nvPr/>
        </p:nvSpPr>
        <p:spPr>
          <a:xfrm>
            <a:off x="5427149" y="614646"/>
            <a:ext cx="668851" cy="51869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0458" y="286969"/>
            <a:ext cx="11573197" cy="724247"/>
          </a:xfrm>
        </p:spPr>
        <p:txBody>
          <a:bodyPr/>
          <a:lstStyle/>
          <a:p>
            <a:r>
              <a:rPr lang="en-US" sz="4000" dirty="0"/>
              <a:t>INTRODUCTION-SNN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4F68A-BB94-580D-A34A-E0679E4A1B58}"/>
              </a:ext>
            </a:extLst>
          </p:cNvPr>
          <p:cNvSpPr txBox="1"/>
          <p:nvPr/>
        </p:nvSpPr>
        <p:spPr>
          <a:xfrm>
            <a:off x="464235" y="2011680"/>
            <a:ext cx="58802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Spiking neural networks 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SNN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s) are a type of neural network that simulate the behavior of biological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neurons and synapses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significance of SNNs lies in their ability to mimic the behavior of biological neural networks and in their potential for improving machine learning and artificial intelligence.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basic components of an SNN include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neurons, synapses, and input/output spikes.</a:t>
            </a:r>
          </a:p>
          <a:p>
            <a:pPr algn="just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1030" name="Picture 6" descr="Introduction - Neural Networks and Deep Learning Tutorial | Study Glance">
            <a:extLst>
              <a:ext uri="{FF2B5EF4-FFF2-40B4-BE49-F238E27FC236}">
                <a16:creationId xmlns:a16="http://schemas.microsoft.com/office/drawing/2014/main" id="{B74EF00E-BC5E-63BF-1C88-47643419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966" y="1646533"/>
            <a:ext cx="5149887" cy="23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1E26E9B-F2AF-69C5-6FF7-D1188F251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581" y="4337641"/>
            <a:ext cx="5384656" cy="235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8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INTRODUCTION-SNN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4F68A-BB94-580D-A34A-E0679E4A1B58}"/>
              </a:ext>
            </a:extLst>
          </p:cNvPr>
          <p:cNvSpPr txBox="1"/>
          <p:nvPr/>
        </p:nvSpPr>
        <p:spPr>
          <a:xfrm>
            <a:off x="508847" y="1925159"/>
            <a:ext cx="55192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Unlike traditional artificial neural networks (ANNs), which use abstract mathematical models, SNNs process information through 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timing and frequency of spikes.</a:t>
            </a:r>
          </a:p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SNNs can be used for a variety of applications, such as speech recognition, image processing, and robotics.</a:t>
            </a:r>
          </a:p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Compared to ANNs, SNNs offer potential advantages such as better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energy efficiency and higher accuracy.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  <p:pic>
        <p:nvPicPr>
          <p:cNvPr id="2052" name="Picture 4" descr="PDF] Efficient and Accurate Conversion of Spiking Neural Network with Burst  Spikes | Semantic Scholar">
            <a:extLst>
              <a:ext uri="{FF2B5EF4-FFF2-40B4-BE49-F238E27FC236}">
                <a16:creationId xmlns:a16="http://schemas.microsoft.com/office/drawing/2014/main" id="{B90B38AD-18AA-814C-1C8B-67A345D89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573" y="1666960"/>
            <a:ext cx="5240787" cy="253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18F46B-5E27-18C9-95D8-91DDA06C16E7}"/>
              </a:ext>
            </a:extLst>
          </p:cNvPr>
          <p:cNvSpPr/>
          <p:nvPr/>
        </p:nvSpPr>
        <p:spPr>
          <a:xfrm>
            <a:off x="7856220" y="4739640"/>
            <a:ext cx="277368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003A1B-878B-AD2A-4758-BF58A4D1EF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87218" y="4325816"/>
            <a:ext cx="4191499" cy="253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4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Neuromorphic computing 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4F68A-BB94-580D-A34A-E0679E4A1B58}"/>
              </a:ext>
            </a:extLst>
          </p:cNvPr>
          <p:cNvSpPr txBox="1"/>
          <p:nvPr/>
        </p:nvSpPr>
        <p:spPr>
          <a:xfrm>
            <a:off x="576775" y="1659988"/>
            <a:ext cx="618978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Neuromorphic computing is an approach to computing that uses hardware and software inspired by the principles of 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human brain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goal of neuromorphic computing is to develop computers that can perform complex tasks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energy efficiency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and robustness similar to that of biological neural networks.</a:t>
            </a:r>
          </a:p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Compared to traditional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von Neumann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architecture, neuromorphic computing offers potential advantages such as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lower power consumption, faster processing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, and more efficient use of memory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8F46B-5E27-18C9-95D8-91DDA06C16E7}"/>
              </a:ext>
            </a:extLst>
          </p:cNvPr>
          <p:cNvSpPr/>
          <p:nvPr/>
        </p:nvSpPr>
        <p:spPr>
          <a:xfrm>
            <a:off x="7856220" y="4739640"/>
            <a:ext cx="277368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55AB16-5CA6-7236-86DC-27213C6D2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43"/>
          <a:stretch/>
        </p:blipFill>
        <p:spPr>
          <a:xfrm>
            <a:off x="8145786" y="1587873"/>
            <a:ext cx="2807011" cy="22211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2ACB9A-3643-4F3A-8B0B-A377CDDDD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43"/>
          <a:stretch/>
        </p:blipFill>
        <p:spPr>
          <a:xfrm>
            <a:off x="8179117" y="4159533"/>
            <a:ext cx="2773680" cy="222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4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Neuromorphic computing 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4F68A-BB94-580D-A34A-E0679E4A1B58}"/>
              </a:ext>
            </a:extLst>
          </p:cNvPr>
          <p:cNvSpPr txBox="1"/>
          <p:nvPr/>
        </p:nvSpPr>
        <p:spPr>
          <a:xfrm>
            <a:off x="576775" y="1659988"/>
            <a:ext cx="61897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Neuromorphic computing can be implemented using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digital, analog, or mixed-signal circuits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as well as with specialized hardware such as memristors.</a:t>
            </a:r>
          </a:p>
          <a:p>
            <a:pPr algn="just"/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Neuromorphic computing has potential applications in areas such as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machine learning, robotics, and brain-computer interfaces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The significance of neuromorphic computing lies in its potential to revolutionize computing by enabling machines to process information in ways that are more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natural and human-like.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8F46B-5E27-18C9-95D8-91DDA06C16E7}"/>
              </a:ext>
            </a:extLst>
          </p:cNvPr>
          <p:cNvSpPr/>
          <p:nvPr/>
        </p:nvSpPr>
        <p:spPr>
          <a:xfrm>
            <a:off x="7856220" y="4739640"/>
            <a:ext cx="277368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DDBFA4-764C-1009-9F1F-47C4BA2BD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720" y="1855396"/>
            <a:ext cx="3966505" cy="48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9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LITERATURE REVIEW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8F46B-5E27-18C9-95D8-91DDA06C16E7}"/>
              </a:ext>
            </a:extLst>
          </p:cNvPr>
          <p:cNvSpPr/>
          <p:nvPr/>
        </p:nvSpPr>
        <p:spPr>
          <a:xfrm>
            <a:off x="7856220" y="4699812"/>
            <a:ext cx="277368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19DCD1-A8B5-2F23-B1B6-A2A2E63578DB}"/>
              </a:ext>
            </a:extLst>
          </p:cNvPr>
          <p:cNvSpPr txBox="1"/>
          <p:nvPr/>
        </p:nvSpPr>
        <p:spPr>
          <a:xfrm>
            <a:off x="407251" y="1691639"/>
            <a:ext cx="4191292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Existing spiking neural network designs can be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difficult to use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non-experts.</a:t>
            </a:r>
          </a:p>
          <a:p>
            <a:pPr algn="just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2F4FAB-E51D-0555-5C01-9C52ECF81485}"/>
              </a:ext>
            </a:extLst>
          </p:cNvPr>
          <p:cNvSpPr txBox="1"/>
          <p:nvPr/>
        </p:nvSpPr>
        <p:spPr>
          <a:xfrm>
            <a:off x="396784" y="4975535"/>
            <a:ext cx="4191293" cy="1477328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Gap by developing a configurable neuromorphic processor architecture that uses RISC-V and is easy to use for programmers of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various skill levels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EC6D64-4593-F8B8-8E9F-2410E1C956A3}"/>
              </a:ext>
            </a:extLst>
          </p:cNvPr>
          <p:cNvSpPr txBox="1"/>
          <p:nvPr/>
        </p:nvSpPr>
        <p:spPr>
          <a:xfrm>
            <a:off x="7229478" y="1494537"/>
            <a:ext cx="4667248" cy="175432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While there are existing hardware designs and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specific architecture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or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accelerators for SNNs,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there is a gap in the literature regarding the development of configurable neuromorphic processor architectures based on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RISC-V.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3BB958-4694-81B2-FC37-667629A4BFC8}"/>
              </a:ext>
            </a:extLst>
          </p:cNvPr>
          <p:cNvSpPr txBox="1"/>
          <p:nvPr/>
        </p:nvSpPr>
        <p:spPr>
          <a:xfrm>
            <a:off x="7025346" y="4899660"/>
            <a:ext cx="4667248" cy="147732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Effectiveness of using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RISC-V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developing configurable neuromorphic architectures and provides a platform accessible to a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wider range of users and researchers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grpSp>
        <p:nvGrpSpPr>
          <p:cNvPr id="96" name="Graphic 175">
            <a:extLst>
              <a:ext uri="{FF2B5EF4-FFF2-40B4-BE49-F238E27FC236}">
                <a16:creationId xmlns:a16="http://schemas.microsoft.com/office/drawing/2014/main" id="{33FE58B9-A836-64A6-AED1-60DFCC164A44}"/>
              </a:ext>
            </a:extLst>
          </p:cNvPr>
          <p:cNvGrpSpPr/>
          <p:nvPr/>
        </p:nvGrpSpPr>
        <p:grpSpPr>
          <a:xfrm>
            <a:off x="4411521" y="2644753"/>
            <a:ext cx="2436510" cy="2481940"/>
            <a:chOff x="2729766" y="0"/>
            <a:chExt cx="6732468" cy="6858000"/>
          </a:xfrm>
          <a:solidFill>
            <a:schemeClr val="accent4"/>
          </a:solidFill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6BC36D7-C579-10CF-E7A5-029F2AF5782E}"/>
                </a:ext>
              </a:extLst>
            </p:cNvPr>
            <p:cNvSpPr/>
            <p:nvPr/>
          </p:nvSpPr>
          <p:spPr>
            <a:xfrm>
              <a:off x="4798397" y="2642113"/>
              <a:ext cx="3409179" cy="1725071"/>
            </a:xfrm>
            <a:custGeom>
              <a:avLst/>
              <a:gdLst>
                <a:gd name="connsiteX0" fmla="*/ 0 w 3409179"/>
                <a:gd name="connsiteY0" fmla="*/ 0 h 1725071"/>
                <a:gd name="connsiteX1" fmla="*/ 3409179 w 3409179"/>
                <a:gd name="connsiteY1" fmla="*/ 0 h 1725071"/>
                <a:gd name="connsiteX2" fmla="*/ 3409179 w 3409179"/>
                <a:gd name="connsiteY2" fmla="*/ 1725071 h 1725071"/>
                <a:gd name="connsiteX3" fmla="*/ 0 w 3409179"/>
                <a:gd name="connsiteY3" fmla="*/ 1725071 h 172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9179" h="1725071">
                  <a:moveTo>
                    <a:pt x="0" y="0"/>
                  </a:moveTo>
                  <a:lnTo>
                    <a:pt x="3409179" y="0"/>
                  </a:lnTo>
                  <a:lnTo>
                    <a:pt x="3409179" y="1725071"/>
                  </a:lnTo>
                  <a:lnTo>
                    <a:pt x="0" y="1725071"/>
                  </a:lnTo>
                  <a:close/>
                </a:path>
              </a:pathLst>
            </a:custGeom>
            <a:solidFill>
              <a:schemeClr val="accent6"/>
            </a:solidFill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8" name="Graphic 175">
              <a:extLst>
                <a:ext uri="{FF2B5EF4-FFF2-40B4-BE49-F238E27FC236}">
                  <a16:creationId xmlns:a16="http://schemas.microsoft.com/office/drawing/2014/main" id="{395BF0BE-753E-1640-4139-6AE002860B25}"/>
                </a:ext>
              </a:extLst>
            </p:cNvPr>
            <p:cNvGrpSpPr/>
            <p:nvPr/>
          </p:nvGrpSpPr>
          <p:grpSpPr>
            <a:xfrm>
              <a:off x="2729515" y="94"/>
              <a:ext cx="6734700" cy="6857244"/>
              <a:chOff x="2729515" y="94"/>
              <a:chExt cx="6734700" cy="6857244"/>
            </a:xfrm>
            <a:grpFill/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D8852BA-6B7B-DEB1-D967-44575D787E1F}"/>
                  </a:ext>
                </a:extLst>
              </p:cNvPr>
              <p:cNvSpPr/>
              <p:nvPr/>
            </p:nvSpPr>
            <p:spPr>
              <a:xfrm>
                <a:off x="5552518" y="4176739"/>
                <a:ext cx="1022414" cy="2680599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D153CD5-3797-62A5-6E6B-8FC682A870EF}"/>
                  </a:ext>
                </a:extLst>
              </p:cNvPr>
              <p:cNvSpPr/>
              <p:nvPr/>
            </p:nvSpPr>
            <p:spPr>
              <a:xfrm>
                <a:off x="8052384" y="3197426"/>
                <a:ext cx="1411831" cy="236127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3D70E6CF-1340-324B-BD9C-6A6BB19B855B}"/>
                  </a:ext>
                </a:extLst>
              </p:cNvPr>
              <p:cNvSpPr/>
              <p:nvPr/>
            </p:nvSpPr>
            <p:spPr>
              <a:xfrm>
                <a:off x="2729515" y="2321991"/>
                <a:ext cx="2214270" cy="1321734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8DF015AF-DBAF-74A1-6BC1-7A0E3CF331B0}"/>
                  </a:ext>
                </a:extLst>
              </p:cNvPr>
              <p:cNvSpPr/>
              <p:nvPr/>
            </p:nvSpPr>
            <p:spPr>
              <a:xfrm>
                <a:off x="7126457" y="97002"/>
                <a:ext cx="1002965" cy="2721551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C903BB11-F2FB-0C8D-AE49-C33806C02635}"/>
                  </a:ext>
                </a:extLst>
              </p:cNvPr>
              <p:cNvSpPr/>
              <p:nvPr/>
            </p:nvSpPr>
            <p:spPr>
              <a:xfrm>
                <a:off x="4759365" y="4189423"/>
                <a:ext cx="965361" cy="245124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E3FFB3E-663B-817A-7DFF-4CFFE7C06452}"/>
                  </a:ext>
                </a:extLst>
              </p:cNvPr>
              <p:cNvSpPr/>
              <p:nvPr/>
            </p:nvSpPr>
            <p:spPr>
              <a:xfrm>
                <a:off x="6680486" y="94"/>
                <a:ext cx="240102" cy="2819084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5CB7703A-1368-095D-215F-EA438E5AE9FA}"/>
                  </a:ext>
                </a:extLst>
              </p:cNvPr>
              <p:cNvSpPr/>
              <p:nvPr/>
            </p:nvSpPr>
            <p:spPr>
              <a:xfrm>
                <a:off x="7550148" y="1375059"/>
                <a:ext cx="1347294" cy="1442833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8922F0A7-1B05-A20D-5B87-3B471470869D}"/>
                  </a:ext>
                </a:extLst>
              </p:cNvPr>
              <p:cNvSpPr/>
              <p:nvPr/>
            </p:nvSpPr>
            <p:spPr>
              <a:xfrm>
                <a:off x="5247977" y="706226"/>
                <a:ext cx="832880" cy="2112990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CCE5D1C0-E43C-D69B-BA9E-5368EBBA9853}"/>
                  </a:ext>
                </a:extLst>
              </p:cNvPr>
              <p:cNvSpPr/>
              <p:nvPr/>
            </p:nvSpPr>
            <p:spPr>
              <a:xfrm>
                <a:off x="3359158" y="3849861"/>
                <a:ext cx="1583966" cy="1084079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181FA2F-83FC-60D2-B6A7-C867007096D9}"/>
                  </a:ext>
                </a:extLst>
              </p:cNvPr>
              <p:cNvSpPr/>
              <p:nvPr/>
            </p:nvSpPr>
            <p:spPr>
              <a:xfrm>
                <a:off x="5898934" y="4190086"/>
                <a:ext cx="245340" cy="2179597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9C8C0F64-252F-5E66-B2E0-23B4D44CBEF8}"/>
                  </a:ext>
                </a:extLst>
              </p:cNvPr>
              <p:cNvSpPr/>
              <p:nvPr/>
            </p:nvSpPr>
            <p:spPr>
              <a:xfrm>
                <a:off x="4227471" y="4190083"/>
                <a:ext cx="1075696" cy="1355897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444D64A6-9EAA-2660-35F8-90536C72F8D9}"/>
                  </a:ext>
                </a:extLst>
              </p:cNvPr>
              <p:cNvSpPr/>
              <p:nvPr/>
            </p:nvSpPr>
            <p:spPr>
              <a:xfrm>
                <a:off x="3293888" y="2993741"/>
                <a:ext cx="1648569" cy="227140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7DB1C35A-61F0-67C2-5287-3AC28CD6859A}"/>
                  </a:ext>
                </a:extLst>
              </p:cNvPr>
              <p:cNvSpPr/>
              <p:nvPr/>
            </p:nvSpPr>
            <p:spPr>
              <a:xfrm>
                <a:off x="6279180" y="1086333"/>
                <a:ext cx="222690" cy="1732846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04F8C5D2-776C-66FF-6A22-81EB144A3009}"/>
                  </a:ext>
                </a:extLst>
              </p:cNvPr>
              <p:cNvSpPr/>
              <p:nvPr/>
            </p:nvSpPr>
            <p:spPr>
              <a:xfrm>
                <a:off x="3870094" y="2245460"/>
                <a:ext cx="1373154" cy="572397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0A354022-5A3F-BAD3-6F7C-A52236C35A74}"/>
                  </a:ext>
                </a:extLst>
              </p:cNvPr>
              <p:cNvSpPr/>
              <p:nvPr/>
            </p:nvSpPr>
            <p:spPr>
              <a:xfrm>
                <a:off x="4749966" y="1974605"/>
                <a:ext cx="912667" cy="843913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2E4258E-E8CD-D1BC-9AFC-B92FC3D2AA63}"/>
                  </a:ext>
                </a:extLst>
              </p:cNvPr>
              <p:cNvSpPr/>
              <p:nvPr/>
            </p:nvSpPr>
            <p:spPr>
              <a:xfrm>
                <a:off x="7687611" y="4552498"/>
                <a:ext cx="1189667" cy="1242834"/>
              </a:xfrm>
              <a:custGeom>
                <a:avLst/>
                <a:gdLst>
                  <a:gd name="connsiteX0" fmla="*/ 1128465 w 1189667"/>
                  <a:gd name="connsiteY0" fmla="*/ 1052165 h 1242834"/>
                  <a:gd name="connsiteX1" fmla="*/ 1016147 w 1189667"/>
                  <a:gd name="connsiteY1" fmla="*/ 1089825 h 1242834"/>
                  <a:gd name="connsiteX2" fmla="*/ 979809 w 1189667"/>
                  <a:gd name="connsiteY2" fmla="*/ 1108985 h 1242834"/>
                  <a:gd name="connsiteX3" fmla="*/ 85229 w 1189667"/>
                  <a:gd name="connsiteY3" fmla="*/ 1108985 h 1242834"/>
                  <a:gd name="connsiteX4" fmla="*/ 54837 w 1189667"/>
                  <a:gd name="connsiteY4" fmla="*/ 1077272 h 1242834"/>
                  <a:gd name="connsiteX5" fmla="*/ 55498 w 1189667"/>
                  <a:gd name="connsiteY5" fmla="*/ 41304 h 1242834"/>
                  <a:gd name="connsiteX6" fmla="*/ 55498 w 1189667"/>
                  <a:gd name="connsiteY6" fmla="*/ 17519 h 1242834"/>
                  <a:gd name="connsiteX7" fmla="*/ 48891 w 1189667"/>
                  <a:gd name="connsiteY7" fmla="*/ 4305 h 1242834"/>
                  <a:gd name="connsiteX8" fmla="*/ 661 w 1189667"/>
                  <a:gd name="connsiteY8" fmla="*/ 32055 h 1242834"/>
                  <a:gd name="connsiteX9" fmla="*/ 661 w 1189667"/>
                  <a:gd name="connsiteY9" fmla="*/ 583734 h 1242834"/>
                  <a:gd name="connsiteX10" fmla="*/ 0 w 1189667"/>
                  <a:gd name="connsiteY10" fmla="*/ 1130127 h 1242834"/>
                  <a:gd name="connsiteX11" fmla="*/ 33035 w 1189667"/>
                  <a:gd name="connsiteY11" fmla="*/ 1164483 h 1242834"/>
                  <a:gd name="connsiteX12" fmla="*/ 972541 w 1189667"/>
                  <a:gd name="connsiteY12" fmla="*/ 1163823 h 1242834"/>
                  <a:gd name="connsiteX13" fmla="*/ 1008218 w 1189667"/>
                  <a:gd name="connsiteY13" fmla="*/ 1185626 h 1242834"/>
                  <a:gd name="connsiteX14" fmla="*/ 1114590 w 1189667"/>
                  <a:gd name="connsiteY14" fmla="*/ 1241124 h 1242834"/>
                  <a:gd name="connsiteX15" fmla="*/ 1189249 w 1189667"/>
                  <a:gd name="connsiteY15" fmla="*/ 1154573 h 1242834"/>
                  <a:gd name="connsiteX16" fmla="*/ 1128465 w 1189667"/>
                  <a:gd name="connsiteY16" fmla="*/ 1052165 h 124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9667" h="1242834">
                    <a:moveTo>
                      <a:pt x="1128465" y="1052165"/>
                    </a:moveTo>
                    <a:cubicBezTo>
                      <a:pt x="1084859" y="1037630"/>
                      <a:pt x="1037950" y="1051505"/>
                      <a:pt x="1016147" y="1089825"/>
                    </a:cubicBezTo>
                    <a:cubicBezTo>
                      <a:pt x="1006897" y="1105682"/>
                      <a:pt x="996986" y="1108985"/>
                      <a:pt x="979809" y="1108985"/>
                    </a:cubicBezTo>
                    <a:cubicBezTo>
                      <a:pt x="681836" y="1108324"/>
                      <a:pt x="383863" y="1108324"/>
                      <a:pt x="85229" y="1108985"/>
                    </a:cubicBezTo>
                    <a:cubicBezTo>
                      <a:pt x="59462" y="1108985"/>
                      <a:pt x="54837" y="1101057"/>
                      <a:pt x="54837" y="1077272"/>
                    </a:cubicBezTo>
                    <a:cubicBezTo>
                      <a:pt x="55498" y="731729"/>
                      <a:pt x="55498" y="386186"/>
                      <a:pt x="55498" y="41304"/>
                    </a:cubicBezTo>
                    <a:cubicBezTo>
                      <a:pt x="55498" y="33376"/>
                      <a:pt x="55498" y="25448"/>
                      <a:pt x="55498" y="17519"/>
                    </a:cubicBezTo>
                    <a:cubicBezTo>
                      <a:pt x="55498" y="12234"/>
                      <a:pt x="54837" y="6948"/>
                      <a:pt x="48891" y="4305"/>
                    </a:cubicBezTo>
                    <a:cubicBezTo>
                      <a:pt x="25106" y="-7587"/>
                      <a:pt x="661" y="6287"/>
                      <a:pt x="661" y="32055"/>
                    </a:cubicBezTo>
                    <a:cubicBezTo>
                      <a:pt x="661" y="215727"/>
                      <a:pt x="661" y="400061"/>
                      <a:pt x="661" y="583734"/>
                    </a:cubicBezTo>
                    <a:cubicBezTo>
                      <a:pt x="661" y="766085"/>
                      <a:pt x="1321" y="947776"/>
                      <a:pt x="0" y="1130127"/>
                    </a:cubicBezTo>
                    <a:cubicBezTo>
                      <a:pt x="0" y="1156555"/>
                      <a:pt x="5285" y="1164483"/>
                      <a:pt x="33035" y="1164483"/>
                    </a:cubicBezTo>
                    <a:cubicBezTo>
                      <a:pt x="346203" y="1163162"/>
                      <a:pt x="659372" y="1163823"/>
                      <a:pt x="972541" y="1163823"/>
                    </a:cubicBezTo>
                    <a:cubicBezTo>
                      <a:pt x="989719" y="1163823"/>
                      <a:pt x="1000951" y="1165144"/>
                      <a:pt x="1008218" y="1185626"/>
                    </a:cubicBezTo>
                    <a:cubicBezTo>
                      <a:pt x="1023414" y="1229231"/>
                      <a:pt x="1065038" y="1249052"/>
                      <a:pt x="1114590" y="1241124"/>
                    </a:cubicBezTo>
                    <a:cubicBezTo>
                      <a:pt x="1155553" y="1234517"/>
                      <a:pt x="1185284" y="1200161"/>
                      <a:pt x="1189249" y="1154573"/>
                    </a:cubicBezTo>
                    <a:cubicBezTo>
                      <a:pt x="1193213" y="1106342"/>
                      <a:pt x="1168767" y="1066040"/>
                      <a:pt x="1128465" y="105216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C66E602F-5071-A6E1-E4F0-24F4D3BD59B4}"/>
                  </a:ext>
                </a:extLst>
              </p:cNvPr>
              <p:cNvSpPr/>
              <p:nvPr/>
            </p:nvSpPr>
            <p:spPr>
              <a:xfrm>
                <a:off x="6744671" y="4554792"/>
                <a:ext cx="190088" cy="1673439"/>
              </a:xfrm>
              <a:custGeom>
                <a:avLst/>
                <a:gdLst>
                  <a:gd name="connsiteX0" fmla="*/ 146804 w 190088"/>
                  <a:gd name="connsiteY0" fmla="*/ 1460823 h 1673439"/>
                  <a:gd name="connsiteX1" fmla="*/ 146804 w 190088"/>
                  <a:gd name="connsiteY1" fmla="*/ 748595 h 1673439"/>
                  <a:gd name="connsiteX2" fmla="*/ 146804 w 190088"/>
                  <a:gd name="connsiteY2" fmla="*/ 28439 h 1673439"/>
                  <a:gd name="connsiteX3" fmla="*/ 121037 w 190088"/>
                  <a:gd name="connsiteY3" fmla="*/ 29 h 1673439"/>
                  <a:gd name="connsiteX4" fmla="*/ 91306 w 190088"/>
                  <a:gd name="connsiteY4" fmla="*/ 32403 h 1673439"/>
                  <a:gd name="connsiteX5" fmla="*/ 91966 w 190088"/>
                  <a:gd name="connsiteY5" fmla="*/ 1443645 h 1673439"/>
                  <a:gd name="connsiteX6" fmla="*/ 63557 w 190088"/>
                  <a:gd name="connsiteY6" fmla="*/ 1483286 h 1673439"/>
                  <a:gd name="connsiteX7" fmla="*/ 21933 w 190088"/>
                  <a:gd name="connsiteY7" fmla="*/ 1510375 h 1673439"/>
                  <a:gd name="connsiteX8" fmla="*/ 30522 w 190088"/>
                  <a:gd name="connsiteY8" fmla="*/ 1649781 h 1673439"/>
                  <a:gd name="connsiteX9" fmla="*/ 162000 w 190088"/>
                  <a:gd name="connsiteY9" fmla="*/ 1646477 h 1673439"/>
                  <a:gd name="connsiteX10" fmla="*/ 162661 w 190088"/>
                  <a:gd name="connsiteY10" fmla="*/ 1505750 h 1673439"/>
                  <a:gd name="connsiteX11" fmla="*/ 146804 w 190088"/>
                  <a:gd name="connsiteY11" fmla="*/ 1460823 h 167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88" h="1673439">
                    <a:moveTo>
                      <a:pt x="146804" y="1460823"/>
                    </a:moveTo>
                    <a:cubicBezTo>
                      <a:pt x="146804" y="1223634"/>
                      <a:pt x="146804" y="985784"/>
                      <a:pt x="146804" y="748595"/>
                    </a:cubicBezTo>
                    <a:cubicBezTo>
                      <a:pt x="146804" y="508763"/>
                      <a:pt x="146804" y="268271"/>
                      <a:pt x="146804" y="28439"/>
                    </a:cubicBezTo>
                    <a:cubicBezTo>
                      <a:pt x="146804" y="9279"/>
                      <a:pt x="144161" y="690"/>
                      <a:pt x="121037" y="29"/>
                    </a:cubicBezTo>
                    <a:cubicBezTo>
                      <a:pt x="94609" y="-632"/>
                      <a:pt x="91306" y="9940"/>
                      <a:pt x="91306" y="32403"/>
                    </a:cubicBezTo>
                    <a:cubicBezTo>
                      <a:pt x="91966" y="502817"/>
                      <a:pt x="91306" y="973231"/>
                      <a:pt x="91966" y="1443645"/>
                    </a:cubicBezTo>
                    <a:cubicBezTo>
                      <a:pt x="91966" y="1465448"/>
                      <a:pt x="90645" y="1480644"/>
                      <a:pt x="63557" y="1483286"/>
                    </a:cubicBezTo>
                    <a:cubicBezTo>
                      <a:pt x="46379" y="1484608"/>
                      <a:pt x="33165" y="1497161"/>
                      <a:pt x="21933" y="1510375"/>
                    </a:cubicBezTo>
                    <a:cubicBezTo>
                      <a:pt x="-10441" y="1550677"/>
                      <a:pt x="-6477" y="1615425"/>
                      <a:pt x="30522" y="1649781"/>
                    </a:cubicBezTo>
                    <a:cubicBezTo>
                      <a:pt x="66200" y="1682816"/>
                      <a:pt x="128305" y="1680834"/>
                      <a:pt x="162000" y="1646477"/>
                    </a:cubicBezTo>
                    <a:cubicBezTo>
                      <a:pt x="198338" y="1610139"/>
                      <a:pt x="200320" y="1542749"/>
                      <a:pt x="162661" y="1505750"/>
                    </a:cubicBezTo>
                    <a:cubicBezTo>
                      <a:pt x="149447" y="1491875"/>
                      <a:pt x="146804" y="1478662"/>
                      <a:pt x="146804" y="146082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F9C27439-1A77-CBB0-2AD2-6452CE5CC4DE}"/>
                  </a:ext>
                </a:extLst>
              </p:cNvPr>
              <p:cNvSpPr/>
              <p:nvPr/>
            </p:nvSpPr>
            <p:spPr>
              <a:xfrm>
                <a:off x="8066153" y="3632493"/>
                <a:ext cx="1181053" cy="1164453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21AA7773-7C1A-FFD9-14C9-7D2BB03A47BF}"/>
                  </a:ext>
                </a:extLst>
              </p:cNvPr>
              <p:cNvSpPr/>
              <p:nvPr/>
            </p:nvSpPr>
            <p:spPr>
              <a:xfrm>
                <a:off x="7289212" y="4555210"/>
                <a:ext cx="1121223" cy="1705206"/>
              </a:xfrm>
              <a:custGeom>
                <a:avLst/>
                <a:gdLst>
                  <a:gd name="connsiteX0" fmla="*/ 1068342 w 1121223"/>
                  <a:gd name="connsiteY0" fmla="*/ 1518546 h 1705206"/>
                  <a:gd name="connsiteX1" fmla="*/ 943471 w 1121223"/>
                  <a:gd name="connsiteY1" fmla="*/ 1558188 h 1705206"/>
                  <a:gd name="connsiteX2" fmla="*/ 943471 w 1121223"/>
                  <a:gd name="connsiteY2" fmla="*/ 1558188 h 1705206"/>
                  <a:gd name="connsiteX3" fmla="*/ 943471 w 1121223"/>
                  <a:gd name="connsiteY3" fmla="*/ 1558188 h 1705206"/>
                  <a:gd name="connsiteX4" fmla="*/ 107693 w 1121223"/>
                  <a:gd name="connsiteY4" fmla="*/ 1558849 h 1705206"/>
                  <a:gd name="connsiteX5" fmla="*/ 73337 w 1121223"/>
                  <a:gd name="connsiteY5" fmla="*/ 1524493 h 1705206"/>
                  <a:gd name="connsiteX6" fmla="*/ 73337 w 1121223"/>
                  <a:gd name="connsiteY6" fmla="*/ 40575 h 1705206"/>
                  <a:gd name="connsiteX7" fmla="*/ 33696 w 1121223"/>
                  <a:gd name="connsiteY7" fmla="*/ 273 h 1705206"/>
                  <a:gd name="connsiteX8" fmla="*/ 0 w 1121223"/>
                  <a:gd name="connsiteY8" fmla="*/ 33968 h 1705206"/>
                  <a:gd name="connsiteX9" fmla="*/ 661 w 1121223"/>
                  <a:gd name="connsiteY9" fmla="*/ 1597830 h 1705206"/>
                  <a:gd name="connsiteX10" fmla="*/ 35678 w 1121223"/>
                  <a:gd name="connsiteY10" fmla="*/ 1631525 h 1705206"/>
                  <a:gd name="connsiteX11" fmla="*/ 900526 w 1121223"/>
                  <a:gd name="connsiteY11" fmla="*/ 1631525 h 1705206"/>
                  <a:gd name="connsiteX12" fmla="*/ 937524 w 1121223"/>
                  <a:gd name="connsiteY12" fmla="*/ 1635489 h 1705206"/>
                  <a:gd name="connsiteX13" fmla="*/ 1007558 w 1121223"/>
                  <a:gd name="connsiteY13" fmla="*/ 1703541 h 1705206"/>
                  <a:gd name="connsiteX14" fmla="*/ 1116572 w 1121223"/>
                  <a:gd name="connsiteY14" fmla="*/ 1639453 h 1705206"/>
                  <a:gd name="connsiteX15" fmla="*/ 1068342 w 1121223"/>
                  <a:gd name="connsiteY15" fmla="*/ 1518546 h 170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21223" h="1705206">
                    <a:moveTo>
                      <a:pt x="1068342" y="1518546"/>
                    </a:moveTo>
                    <a:cubicBezTo>
                      <a:pt x="1021433" y="1497404"/>
                      <a:pt x="972541" y="1512600"/>
                      <a:pt x="943471" y="1558188"/>
                    </a:cubicBezTo>
                    <a:lnTo>
                      <a:pt x="943471" y="1558188"/>
                    </a:lnTo>
                    <a:lnTo>
                      <a:pt x="943471" y="1558188"/>
                    </a:lnTo>
                    <a:cubicBezTo>
                      <a:pt x="664658" y="1558188"/>
                      <a:pt x="386506" y="1558849"/>
                      <a:pt x="107693" y="1558849"/>
                    </a:cubicBezTo>
                    <a:cubicBezTo>
                      <a:pt x="73337" y="1558849"/>
                      <a:pt x="73337" y="1558849"/>
                      <a:pt x="73337" y="1524493"/>
                    </a:cubicBezTo>
                    <a:cubicBezTo>
                      <a:pt x="73337" y="1029633"/>
                      <a:pt x="73337" y="535434"/>
                      <a:pt x="73337" y="40575"/>
                    </a:cubicBezTo>
                    <a:cubicBezTo>
                      <a:pt x="73337" y="-5013"/>
                      <a:pt x="78623" y="2915"/>
                      <a:pt x="33696" y="273"/>
                    </a:cubicBezTo>
                    <a:cubicBezTo>
                      <a:pt x="5946" y="-1709"/>
                      <a:pt x="0" y="6879"/>
                      <a:pt x="0" y="33968"/>
                    </a:cubicBezTo>
                    <a:cubicBezTo>
                      <a:pt x="661" y="555255"/>
                      <a:pt x="661" y="1076543"/>
                      <a:pt x="661" y="1597830"/>
                    </a:cubicBezTo>
                    <a:cubicBezTo>
                      <a:pt x="661" y="1634168"/>
                      <a:pt x="-5285" y="1631525"/>
                      <a:pt x="35678" y="1631525"/>
                    </a:cubicBezTo>
                    <a:cubicBezTo>
                      <a:pt x="323740" y="1631525"/>
                      <a:pt x="612463" y="1631525"/>
                      <a:pt x="900526" y="1631525"/>
                    </a:cubicBezTo>
                    <a:cubicBezTo>
                      <a:pt x="913079" y="1631525"/>
                      <a:pt x="925632" y="1628882"/>
                      <a:pt x="937524" y="1635489"/>
                    </a:cubicBezTo>
                    <a:cubicBezTo>
                      <a:pt x="946113" y="1673149"/>
                      <a:pt x="971881" y="1697595"/>
                      <a:pt x="1007558" y="1703541"/>
                    </a:cubicBezTo>
                    <a:cubicBezTo>
                      <a:pt x="1059753" y="1712130"/>
                      <a:pt x="1102037" y="1687023"/>
                      <a:pt x="1116572" y="1639453"/>
                    </a:cubicBezTo>
                    <a:cubicBezTo>
                      <a:pt x="1131108" y="1590562"/>
                      <a:pt x="1110626" y="1537707"/>
                      <a:pt x="1068342" y="151854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6ACDCE2B-3060-EF4C-076E-4D6B4B1FABC2}"/>
                  </a:ext>
                </a:extLst>
              </p:cNvPr>
              <p:cNvSpPr/>
              <p:nvPr/>
            </p:nvSpPr>
            <p:spPr>
              <a:xfrm>
                <a:off x="6769876" y="4190084"/>
                <a:ext cx="214133" cy="351577"/>
              </a:xfrm>
              <a:custGeom>
                <a:avLst/>
                <a:gdLst>
                  <a:gd name="connsiteX0" fmla="*/ 214096 w 214133"/>
                  <a:gd name="connsiteY0" fmla="*/ 35052 h 351577"/>
                  <a:gd name="connsiteX1" fmla="*/ 180400 w 214133"/>
                  <a:gd name="connsiteY1" fmla="*/ 35 h 351577"/>
                  <a:gd name="connsiteX2" fmla="*/ 33066 w 214133"/>
                  <a:gd name="connsiteY2" fmla="*/ 35 h 351577"/>
                  <a:gd name="connsiteX3" fmla="*/ 31 w 214133"/>
                  <a:gd name="connsiteY3" fmla="*/ 32409 h 351577"/>
                  <a:gd name="connsiteX4" fmla="*/ 31 w 214133"/>
                  <a:gd name="connsiteY4" fmla="*/ 177101 h 351577"/>
                  <a:gd name="connsiteX5" fmla="*/ 691 w 214133"/>
                  <a:gd name="connsiteY5" fmla="*/ 326418 h 351577"/>
                  <a:gd name="connsiteX6" fmla="*/ 26459 w 214133"/>
                  <a:gd name="connsiteY6" fmla="*/ 351524 h 351577"/>
                  <a:gd name="connsiteX7" fmla="*/ 187007 w 214133"/>
                  <a:gd name="connsiteY7" fmla="*/ 351524 h 351577"/>
                  <a:gd name="connsiteX8" fmla="*/ 212774 w 214133"/>
                  <a:gd name="connsiteY8" fmla="*/ 325757 h 351577"/>
                  <a:gd name="connsiteX9" fmla="*/ 214096 w 214133"/>
                  <a:gd name="connsiteY9" fmla="*/ 176440 h 351577"/>
                  <a:gd name="connsiteX10" fmla="*/ 214096 w 214133"/>
                  <a:gd name="connsiteY10" fmla="*/ 35052 h 351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133" h="351577">
                    <a:moveTo>
                      <a:pt x="214096" y="35052"/>
                    </a:moveTo>
                    <a:cubicBezTo>
                      <a:pt x="214756" y="9946"/>
                      <a:pt x="206828" y="-626"/>
                      <a:pt x="180400" y="35"/>
                    </a:cubicBezTo>
                    <a:cubicBezTo>
                      <a:pt x="131509" y="1357"/>
                      <a:pt x="81957" y="1357"/>
                      <a:pt x="33066" y="35"/>
                    </a:cubicBezTo>
                    <a:cubicBezTo>
                      <a:pt x="9281" y="-626"/>
                      <a:pt x="-630" y="7964"/>
                      <a:pt x="31" y="32409"/>
                    </a:cubicBezTo>
                    <a:cubicBezTo>
                      <a:pt x="1352" y="80640"/>
                      <a:pt x="31" y="128870"/>
                      <a:pt x="31" y="177101"/>
                    </a:cubicBezTo>
                    <a:cubicBezTo>
                      <a:pt x="691" y="226653"/>
                      <a:pt x="2013" y="276866"/>
                      <a:pt x="691" y="326418"/>
                    </a:cubicBezTo>
                    <a:cubicBezTo>
                      <a:pt x="31" y="346899"/>
                      <a:pt x="7298" y="352185"/>
                      <a:pt x="26459" y="351524"/>
                    </a:cubicBezTo>
                    <a:cubicBezTo>
                      <a:pt x="79975" y="350203"/>
                      <a:pt x="133491" y="350203"/>
                      <a:pt x="187007" y="351524"/>
                    </a:cubicBezTo>
                    <a:cubicBezTo>
                      <a:pt x="206828" y="352185"/>
                      <a:pt x="212774" y="345578"/>
                      <a:pt x="212774" y="325757"/>
                    </a:cubicBezTo>
                    <a:cubicBezTo>
                      <a:pt x="212774" y="276205"/>
                      <a:pt x="209471" y="225992"/>
                      <a:pt x="214096" y="176440"/>
                    </a:cubicBezTo>
                    <a:cubicBezTo>
                      <a:pt x="214096" y="129531"/>
                      <a:pt x="212774" y="82622"/>
                      <a:pt x="214096" y="3505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DE3A877B-867C-EB45-CABE-121D829A6172}"/>
                  </a:ext>
                </a:extLst>
              </p:cNvPr>
              <p:cNvSpPr/>
              <p:nvPr/>
            </p:nvSpPr>
            <p:spPr>
              <a:xfrm>
                <a:off x="7192090" y="4190083"/>
                <a:ext cx="211421" cy="352184"/>
              </a:xfrm>
              <a:custGeom>
                <a:avLst/>
                <a:gdLst>
                  <a:gd name="connsiteX0" fmla="*/ 189619 w 211421"/>
                  <a:gd name="connsiteY0" fmla="*/ 352185 h 352184"/>
                  <a:gd name="connsiteX1" fmla="*/ 210761 w 211421"/>
                  <a:gd name="connsiteY1" fmla="*/ 330382 h 352184"/>
                  <a:gd name="connsiteX2" fmla="*/ 211422 w 211421"/>
                  <a:gd name="connsiteY2" fmla="*/ 178422 h 352184"/>
                  <a:gd name="connsiteX3" fmla="*/ 210761 w 211421"/>
                  <a:gd name="connsiteY3" fmla="*/ 31088 h 352184"/>
                  <a:gd name="connsiteX4" fmla="*/ 179048 w 211421"/>
                  <a:gd name="connsiteY4" fmla="*/ 35 h 352184"/>
                  <a:gd name="connsiteX5" fmla="*/ 31713 w 211421"/>
                  <a:gd name="connsiteY5" fmla="*/ 35 h 352184"/>
                  <a:gd name="connsiteX6" fmla="*/ 661 w 211421"/>
                  <a:gd name="connsiteY6" fmla="*/ 31088 h 352184"/>
                  <a:gd name="connsiteX7" fmla="*/ 0 w 211421"/>
                  <a:gd name="connsiteY7" fmla="*/ 178422 h 352184"/>
                  <a:gd name="connsiteX8" fmla="*/ 0 w 211421"/>
                  <a:gd name="connsiteY8" fmla="*/ 330382 h 352184"/>
                  <a:gd name="connsiteX9" fmla="*/ 21142 w 211421"/>
                  <a:gd name="connsiteY9" fmla="*/ 351524 h 352184"/>
                  <a:gd name="connsiteX10" fmla="*/ 189619 w 211421"/>
                  <a:gd name="connsiteY10" fmla="*/ 352185 h 35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421" h="352184">
                    <a:moveTo>
                      <a:pt x="189619" y="352185"/>
                    </a:moveTo>
                    <a:cubicBezTo>
                      <a:pt x="206136" y="352185"/>
                      <a:pt x="210761" y="346238"/>
                      <a:pt x="210761" y="330382"/>
                    </a:cubicBezTo>
                    <a:cubicBezTo>
                      <a:pt x="210100" y="279509"/>
                      <a:pt x="210761" y="228635"/>
                      <a:pt x="211422" y="178422"/>
                    </a:cubicBezTo>
                    <a:cubicBezTo>
                      <a:pt x="211422" y="129531"/>
                      <a:pt x="210100" y="79979"/>
                      <a:pt x="210761" y="31088"/>
                    </a:cubicBezTo>
                    <a:cubicBezTo>
                      <a:pt x="211422" y="7303"/>
                      <a:pt x="202172" y="35"/>
                      <a:pt x="179048" y="35"/>
                    </a:cubicBezTo>
                    <a:cubicBezTo>
                      <a:pt x="130156" y="1357"/>
                      <a:pt x="80604" y="1357"/>
                      <a:pt x="31713" y="35"/>
                    </a:cubicBezTo>
                    <a:cubicBezTo>
                      <a:pt x="8589" y="-626"/>
                      <a:pt x="0" y="7964"/>
                      <a:pt x="661" y="31088"/>
                    </a:cubicBezTo>
                    <a:cubicBezTo>
                      <a:pt x="1321" y="79979"/>
                      <a:pt x="661" y="129531"/>
                      <a:pt x="0" y="178422"/>
                    </a:cubicBezTo>
                    <a:cubicBezTo>
                      <a:pt x="0" y="229296"/>
                      <a:pt x="661" y="280169"/>
                      <a:pt x="0" y="330382"/>
                    </a:cubicBezTo>
                    <a:cubicBezTo>
                      <a:pt x="0" y="346899"/>
                      <a:pt x="5285" y="351524"/>
                      <a:pt x="21142" y="351524"/>
                    </a:cubicBezTo>
                    <a:cubicBezTo>
                      <a:pt x="77301" y="350863"/>
                      <a:pt x="133460" y="350863"/>
                      <a:pt x="189619" y="3521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A812DF1D-1EDA-C14E-929C-D0DB9509A982}"/>
                  </a:ext>
                </a:extLst>
              </p:cNvPr>
              <p:cNvSpPr/>
              <p:nvPr/>
            </p:nvSpPr>
            <p:spPr>
              <a:xfrm>
                <a:off x="7610935" y="4190119"/>
                <a:ext cx="209475" cy="347562"/>
              </a:xfrm>
              <a:custGeom>
                <a:avLst/>
                <a:gdLst>
                  <a:gd name="connsiteX0" fmla="*/ 30428 w 209475"/>
                  <a:gd name="connsiteY0" fmla="*/ 347525 h 347562"/>
                  <a:gd name="connsiteX1" fmla="*/ 206832 w 209475"/>
                  <a:gd name="connsiteY1" fmla="*/ 346203 h 347562"/>
                  <a:gd name="connsiteX2" fmla="*/ 209475 w 209475"/>
                  <a:gd name="connsiteY2" fmla="*/ 28410 h 347562"/>
                  <a:gd name="connsiteX3" fmla="*/ 183708 w 209475"/>
                  <a:gd name="connsiteY3" fmla="*/ 0 h 347562"/>
                  <a:gd name="connsiteX4" fmla="*/ 25803 w 209475"/>
                  <a:gd name="connsiteY4" fmla="*/ 0 h 347562"/>
                  <a:gd name="connsiteX5" fmla="*/ 35 w 209475"/>
                  <a:gd name="connsiteY5" fmla="*/ 25767 h 347562"/>
                  <a:gd name="connsiteX6" fmla="*/ 1357 w 209475"/>
                  <a:gd name="connsiteY6" fmla="*/ 175084 h 347562"/>
                  <a:gd name="connsiteX7" fmla="*/ 5321 w 209475"/>
                  <a:gd name="connsiteY7" fmla="*/ 209440 h 347562"/>
                  <a:gd name="connsiteX8" fmla="*/ 5321 w 209475"/>
                  <a:gd name="connsiteY8" fmla="*/ 321758 h 347562"/>
                  <a:gd name="connsiteX9" fmla="*/ 30428 w 209475"/>
                  <a:gd name="connsiteY9" fmla="*/ 347525 h 347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475" h="347562">
                    <a:moveTo>
                      <a:pt x="30428" y="347525"/>
                    </a:moveTo>
                    <a:cubicBezTo>
                      <a:pt x="89229" y="346864"/>
                      <a:pt x="148031" y="346864"/>
                      <a:pt x="206832" y="346203"/>
                    </a:cubicBezTo>
                    <a:cubicBezTo>
                      <a:pt x="207493" y="240492"/>
                      <a:pt x="208154" y="134121"/>
                      <a:pt x="209475" y="28410"/>
                    </a:cubicBezTo>
                    <a:cubicBezTo>
                      <a:pt x="209475" y="9910"/>
                      <a:pt x="204190" y="0"/>
                      <a:pt x="183708" y="0"/>
                    </a:cubicBezTo>
                    <a:cubicBezTo>
                      <a:pt x="130853" y="661"/>
                      <a:pt x="78658" y="661"/>
                      <a:pt x="25803" y="0"/>
                    </a:cubicBezTo>
                    <a:cubicBezTo>
                      <a:pt x="7964" y="0"/>
                      <a:pt x="-625" y="7928"/>
                      <a:pt x="35" y="25767"/>
                    </a:cubicBezTo>
                    <a:cubicBezTo>
                      <a:pt x="696" y="75319"/>
                      <a:pt x="696" y="125532"/>
                      <a:pt x="1357" y="175084"/>
                    </a:cubicBezTo>
                    <a:cubicBezTo>
                      <a:pt x="6642" y="186316"/>
                      <a:pt x="5321" y="197547"/>
                      <a:pt x="5321" y="209440"/>
                    </a:cubicBezTo>
                    <a:cubicBezTo>
                      <a:pt x="5321" y="247099"/>
                      <a:pt x="5982" y="284098"/>
                      <a:pt x="5321" y="321758"/>
                    </a:cubicBezTo>
                    <a:cubicBezTo>
                      <a:pt x="5321" y="340257"/>
                      <a:pt x="11928" y="348186"/>
                      <a:pt x="30428" y="34752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560E53-272A-98D8-638E-D1E71162E41B}"/>
              </a:ext>
            </a:extLst>
          </p:cNvPr>
          <p:cNvSpPr/>
          <p:nvPr/>
        </p:nvSpPr>
        <p:spPr>
          <a:xfrm>
            <a:off x="6652593" y="2665854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B150D75-8FAB-CA2F-28CE-C286A37698B2}"/>
              </a:ext>
            </a:extLst>
          </p:cNvPr>
          <p:cNvSpPr/>
          <p:nvPr/>
        </p:nvSpPr>
        <p:spPr>
          <a:xfrm>
            <a:off x="4330263" y="4552804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6" name="Text Placeholder 12">
            <a:extLst>
              <a:ext uri="{FF2B5EF4-FFF2-40B4-BE49-F238E27FC236}">
                <a16:creationId xmlns:a16="http://schemas.microsoft.com/office/drawing/2014/main" id="{6B825782-D9D4-EC6C-F512-5517E52A6B19}"/>
              </a:ext>
            </a:extLst>
          </p:cNvPr>
          <p:cNvSpPr txBox="1">
            <a:spLocks/>
          </p:cNvSpPr>
          <p:nvPr/>
        </p:nvSpPr>
        <p:spPr>
          <a:xfrm>
            <a:off x="4320738" y="4610777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3CE7A5F-0AAB-652A-A743-2F40125F6CF2}"/>
              </a:ext>
            </a:extLst>
          </p:cNvPr>
          <p:cNvSpPr/>
          <p:nvPr/>
        </p:nvSpPr>
        <p:spPr>
          <a:xfrm>
            <a:off x="6660385" y="4557563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8" name="Text Placeholder 12">
            <a:extLst>
              <a:ext uri="{FF2B5EF4-FFF2-40B4-BE49-F238E27FC236}">
                <a16:creationId xmlns:a16="http://schemas.microsoft.com/office/drawing/2014/main" id="{BB64015D-7AEE-973E-C340-572B9D345B4B}"/>
              </a:ext>
            </a:extLst>
          </p:cNvPr>
          <p:cNvSpPr txBox="1">
            <a:spLocks/>
          </p:cNvSpPr>
          <p:nvPr/>
        </p:nvSpPr>
        <p:spPr>
          <a:xfrm>
            <a:off x="6650860" y="4615536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149" name="Text Placeholder 12">
            <a:extLst>
              <a:ext uri="{FF2B5EF4-FFF2-40B4-BE49-F238E27FC236}">
                <a16:creationId xmlns:a16="http://schemas.microsoft.com/office/drawing/2014/main" id="{149FE93C-B785-0DE7-4C05-419A28889E71}"/>
              </a:ext>
            </a:extLst>
          </p:cNvPr>
          <p:cNvSpPr txBox="1">
            <a:spLocks/>
          </p:cNvSpPr>
          <p:nvPr/>
        </p:nvSpPr>
        <p:spPr>
          <a:xfrm>
            <a:off x="6652593" y="2719854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77818E1-C4E9-EB47-9873-5F5CF830FC8F}"/>
              </a:ext>
            </a:extLst>
          </p:cNvPr>
          <p:cNvSpPr/>
          <p:nvPr/>
        </p:nvSpPr>
        <p:spPr>
          <a:xfrm>
            <a:off x="4324909" y="2611854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1" name="Text Placeholder 12">
            <a:extLst>
              <a:ext uri="{FF2B5EF4-FFF2-40B4-BE49-F238E27FC236}">
                <a16:creationId xmlns:a16="http://schemas.microsoft.com/office/drawing/2014/main" id="{D5CD780F-8F27-D4EE-3F46-833B8AEE438E}"/>
              </a:ext>
            </a:extLst>
          </p:cNvPr>
          <p:cNvSpPr txBox="1">
            <a:spLocks/>
          </p:cNvSpPr>
          <p:nvPr/>
        </p:nvSpPr>
        <p:spPr>
          <a:xfrm>
            <a:off x="4324909" y="2665854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0136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AIM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8F46B-5E27-18C9-95D8-91DDA06C16E7}"/>
              </a:ext>
            </a:extLst>
          </p:cNvPr>
          <p:cNvSpPr/>
          <p:nvPr/>
        </p:nvSpPr>
        <p:spPr>
          <a:xfrm>
            <a:off x="7856220" y="4739640"/>
            <a:ext cx="277368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8F2F9-F6F8-FDA5-F9D1-BF97DE98D700}"/>
              </a:ext>
            </a:extLst>
          </p:cNvPr>
          <p:cNvSpPr txBox="1"/>
          <p:nvPr/>
        </p:nvSpPr>
        <p:spPr>
          <a:xfrm>
            <a:off x="323529" y="3065975"/>
            <a:ext cx="75327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aim of our research is to develop a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configurable neuromorphic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processor architecture for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spiking neural networks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that uses the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RISC-V 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nstruction set architecture, and to demonstrate that architecture is both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high-performing and low-power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making it an attractive solution for a range of applications.</a:t>
            </a:r>
          </a:p>
        </p:txBody>
      </p:sp>
      <p:pic>
        <p:nvPicPr>
          <p:cNvPr id="1026" name="Picture 2" descr="Aim - Free marketing icons">
            <a:extLst>
              <a:ext uri="{FF2B5EF4-FFF2-40B4-BE49-F238E27FC236}">
                <a16:creationId xmlns:a16="http://schemas.microsoft.com/office/drawing/2014/main" id="{9DC9897E-9691-D1B7-6FDC-6E217A571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024" y="1863413"/>
            <a:ext cx="3131173" cy="313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7D0E1F57-9085-D3FD-C46B-AF9A627CB4A3}"/>
              </a:ext>
            </a:extLst>
          </p:cNvPr>
          <p:cNvGrpSpPr/>
          <p:nvPr/>
        </p:nvGrpSpPr>
        <p:grpSpPr>
          <a:xfrm>
            <a:off x="323529" y="4739640"/>
            <a:ext cx="1865816" cy="1927552"/>
            <a:chOff x="548226" y="342079"/>
            <a:chExt cx="5440770" cy="6257605"/>
          </a:xfrm>
          <a:solidFill>
            <a:schemeClr val="accent4"/>
          </a:solidFill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6930E8C8-1ADE-D9A6-66C0-13AC9F55F74A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D9323AC-363D-1529-35F1-2AB370DF9B2A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E039E5FD-CFB1-AC53-26CA-4332F7F7B71A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4" name="Freeform: Shape 1043">
                <a:extLst>
                  <a:ext uri="{FF2B5EF4-FFF2-40B4-BE49-F238E27FC236}">
                    <a16:creationId xmlns:a16="http://schemas.microsoft.com/office/drawing/2014/main" id="{39AA33F5-BCBE-7505-1279-33EEDC5246C8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45" name="Freeform: Shape 1044">
                <a:extLst>
                  <a:ext uri="{FF2B5EF4-FFF2-40B4-BE49-F238E27FC236}">
                    <a16:creationId xmlns:a16="http://schemas.microsoft.com/office/drawing/2014/main" id="{CA40C910-AC22-F88F-0030-DD931E60A823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6" name="Freeform: Shape 1045">
                <a:extLst>
                  <a:ext uri="{FF2B5EF4-FFF2-40B4-BE49-F238E27FC236}">
                    <a16:creationId xmlns:a16="http://schemas.microsoft.com/office/drawing/2014/main" id="{DCC1C4C2-6F32-E9DE-AEAA-C8262F5818CF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7" name="Freeform: Shape 1046">
                <a:extLst>
                  <a:ext uri="{FF2B5EF4-FFF2-40B4-BE49-F238E27FC236}">
                    <a16:creationId xmlns:a16="http://schemas.microsoft.com/office/drawing/2014/main" id="{E6EAF4F3-F38A-3790-EEFA-7BDCA88A9F48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" name="Freeform: Shape 1047">
                <a:extLst>
                  <a:ext uri="{FF2B5EF4-FFF2-40B4-BE49-F238E27FC236}">
                    <a16:creationId xmlns:a16="http://schemas.microsoft.com/office/drawing/2014/main" id="{43C5FEDB-9918-3DB2-9C1E-93731EB0F49E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reeform: Shape 1048">
                <a:extLst>
                  <a:ext uri="{FF2B5EF4-FFF2-40B4-BE49-F238E27FC236}">
                    <a16:creationId xmlns:a16="http://schemas.microsoft.com/office/drawing/2014/main" id="{A3CB882C-B2D6-FC96-D60A-02751C03A60E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94D804F-511E-ACCE-C945-1B98799C2879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1036" name="Freeform: Shape 1035">
                <a:extLst>
                  <a:ext uri="{FF2B5EF4-FFF2-40B4-BE49-F238E27FC236}">
                    <a16:creationId xmlns:a16="http://schemas.microsoft.com/office/drawing/2014/main" id="{7D119F0E-E691-948F-B26F-AD8C4B7426AF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8046CC1C-1209-E58D-DADA-17086B786A64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F9C1F852-4772-EAD8-84BC-8729E93C9139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13AAE0D2-6530-989E-4F93-40A6C22820C6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D4C703FD-2914-2EAA-420F-D592B1715934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F958D7DC-A00F-7430-84D2-40F66BEE6E52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48FB03AE-BFF4-DBC8-72C2-3476289D84C9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EE206AC-A59A-4A3B-6B1D-A9076D73E36C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1029" name="Freeform: Shape 1028">
                <a:extLst>
                  <a:ext uri="{FF2B5EF4-FFF2-40B4-BE49-F238E27FC236}">
                    <a16:creationId xmlns:a16="http://schemas.microsoft.com/office/drawing/2014/main" id="{8533B21D-71F5-BA88-C67D-D60F78E7FD0F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0" name="Freeform: Shape 1029">
                <a:extLst>
                  <a:ext uri="{FF2B5EF4-FFF2-40B4-BE49-F238E27FC236}">
                    <a16:creationId xmlns:a16="http://schemas.microsoft.com/office/drawing/2014/main" id="{BD58D556-F9B1-2231-1E50-66E4328743A5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2BB6B5CA-F7E8-6D12-3361-5C9FE9135DD3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983E9104-1C2F-2C45-0355-C0DFA61CF895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3" name="Freeform: Shape 1032">
                <a:extLst>
                  <a:ext uri="{FF2B5EF4-FFF2-40B4-BE49-F238E27FC236}">
                    <a16:creationId xmlns:a16="http://schemas.microsoft.com/office/drawing/2014/main" id="{AD829BAE-4B4A-0257-F1D7-7D86DB1E4D38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4" name="Freeform: Shape 1033">
                <a:extLst>
                  <a:ext uri="{FF2B5EF4-FFF2-40B4-BE49-F238E27FC236}">
                    <a16:creationId xmlns:a16="http://schemas.microsoft.com/office/drawing/2014/main" id="{EFC109C2-8F59-5A60-F20D-07D817661924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5" name="Freeform: Shape 1034">
                <a:extLst>
                  <a:ext uri="{FF2B5EF4-FFF2-40B4-BE49-F238E27FC236}">
                    <a16:creationId xmlns:a16="http://schemas.microsoft.com/office/drawing/2014/main" id="{E0A0706E-E8AB-04D9-E854-2FBA25595C7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8D57940-8430-46E8-562B-0C051A470D53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281979C-B704-5D6C-5197-B36D71DACC0B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48DD63E0-F146-5A41-1168-54A565C21106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182CB0FB-2153-683C-DC89-00537D116126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4" name="Freeform: Shape 1023">
                <a:extLst>
                  <a:ext uri="{FF2B5EF4-FFF2-40B4-BE49-F238E27FC236}">
                    <a16:creationId xmlns:a16="http://schemas.microsoft.com/office/drawing/2014/main" id="{F35F8CEB-730A-C565-B196-7841335AF03D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5" name="Freeform: Shape 1024">
                <a:extLst>
                  <a:ext uri="{FF2B5EF4-FFF2-40B4-BE49-F238E27FC236}">
                    <a16:creationId xmlns:a16="http://schemas.microsoft.com/office/drawing/2014/main" id="{75EE74CA-8B6A-20CD-D92D-B71BB5870461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7" name="Freeform: Shape 1026">
                <a:extLst>
                  <a:ext uri="{FF2B5EF4-FFF2-40B4-BE49-F238E27FC236}">
                    <a16:creationId xmlns:a16="http://schemas.microsoft.com/office/drawing/2014/main" id="{6F9934A8-0237-FC11-2989-6ABD5B53D80C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8" name="Freeform: Shape 1027">
                <a:extLst>
                  <a:ext uri="{FF2B5EF4-FFF2-40B4-BE49-F238E27FC236}">
                    <a16:creationId xmlns:a16="http://schemas.microsoft.com/office/drawing/2014/main" id="{0AA22DD1-B65B-427A-BEAC-F67844AD408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026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229F5815-9EE9-CA76-D05E-215CE8F63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F126B18-E2D4-D875-9774-953E88323866}"/>
              </a:ext>
            </a:extLst>
          </p:cNvPr>
          <p:cNvGrpSpPr/>
          <p:nvPr/>
        </p:nvGrpSpPr>
        <p:grpSpPr>
          <a:xfrm>
            <a:off x="5108049" y="5245739"/>
            <a:ext cx="1990240" cy="1340848"/>
            <a:chOff x="-548507" y="477868"/>
            <a:chExt cx="11570449" cy="6357177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1126D61-9FC4-2A83-F6A1-46FA5EEAB8AB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D3013F2-C274-29F0-9AD9-AFA1250CF2C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4BDFFFA-F977-C955-26E5-2E30FA58FDAE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D63F5E8-4FA7-04DF-AE6C-E39D4A4E6BA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AC55D63-F7E0-D1F7-6BCD-5365B0FD472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F607C22-B631-D288-1579-4D08F354963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D99DEED8-5998-AAB8-5941-1A22C607C52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0F915339-8520-8091-4F6B-F8F5C3046A1D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41754BB-11AF-B254-30BF-8FB849BA502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090B6353-6262-C756-6AB5-680CDB039A2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57E7AC84-7FA1-5664-E778-7E961F0CD9F4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44CD2EE-F7FA-2620-925F-A96F8E610733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3798892E-3949-764B-699A-8BB5E26FE2AF}"/>
              </a:ext>
            </a:extLst>
          </p:cNvPr>
          <p:cNvSpPr/>
          <p:nvPr/>
        </p:nvSpPr>
        <p:spPr>
          <a:xfrm>
            <a:off x="5398552" y="5340160"/>
            <a:ext cx="1403023" cy="1072482"/>
          </a:xfrm>
          <a:prstGeom prst="rect">
            <a:avLst/>
          </a:prstGeom>
          <a:solidFill>
            <a:schemeClr val="tx1">
              <a:lumMod val="75000"/>
              <a:lumOff val="2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자유형: 도형 56">
            <a:extLst>
              <a:ext uri="{FF2B5EF4-FFF2-40B4-BE49-F238E27FC236}">
                <a16:creationId xmlns:a16="http://schemas.microsoft.com/office/drawing/2014/main" id="{A1A7CB49-7959-48B2-2578-BB14CFBCD6B3}"/>
              </a:ext>
            </a:extLst>
          </p:cNvPr>
          <p:cNvSpPr/>
          <p:nvPr/>
        </p:nvSpPr>
        <p:spPr>
          <a:xfrm>
            <a:off x="5377548" y="4856692"/>
            <a:ext cx="1424028" cy="1435934"/>
          </a:xfrm>
          <a:custGeom>
            <a:avLst/>
            <a:gdLst>
              <a:gd name="connsiteX0" fmla="*/ 1105472 w 2315872"/>
              <a:gd name="connsiteY0" fmla="*/ 0 h 2531903"/>
              <a:gd name="connsiteX1" fmla="*/ 1303018 w 2315872"/>
              <a:gd name="connsiteY1" fmla="*/ 0 h 2531903"/>
              <a:gd name="connsiteX2" fmla="*/ 1461252 w 2315872"/>
              <a:gd name="connsiteY2" fmla="*/ 853676 h 2531903"/>
              <a:gd name="connsiteX3" fmla="*/ 1468099 w 2315872"/>
              <a:gd name="connsiteY3" fmla="*/ 875733 h 2531903"/>
              <a:gd name="connsiteX4" fmla="*/ 1481512 w 2315872"/>
              <a:gd name="connsiteY4" fmla="*/ 874451 h 2531903"/>
              <a:gd name="connsiteX5" fmla="*/ 1693009 w 2315872"/>
              <a:gd name="connsiteY5" fmla="*/ 951693 h 2531903"/>
              <a:gd name="connsiteX6" fmla="*/ 1778864 w 2315872"/>
              <a:gd name="connsiteY6" fmla="*/ 939250 h 2531903"/>
              <a:gd name="connsiteX7" fmla="*/ 1937868 w 2315872"/>
              <a:gd name="connsiteY7" fmla="*/ 980789 h 2531903"/>
              <a:gd name="connsiteX8" fmla="*/ 2073680 w 2315872"/>
              <a:gd name="connsiteY8" fmla="*/ 951181 h 2531903"/>
              <a:gd name="connsiteX9" fmla="*/ 2306734 w 2315872"/>
              <a:gd name="connsiteY9" fmla="*/ 1049617 h 2531903"/>
              <a:gd name="connsiteX10" fmla="*/ 2315872 w 2315872"/>
              <a:gd name="connsiteY10" fmla="*/ 2531903 h 2531903"/>
              <a:gd name="connsiteX11" fmla="*/ 0 w 2315872"/>
              <a:gd name="connsiteY11" fmla="*/ 2527276 h 2531903"/>
              <a:gd name="connsiteX12" fmla="*/ 0 w 2315872"/>
              <a:gd name="connsiteY12" fmla="*/ 1366197 h 2531903"/>
              <a:gd name="connsiteX13" fmla="*/ 9341 w 2315872"/>
              <a:gd name="connsiteY13" fmla="*/ 1367196 h 2531903"/>
              <a:gd name="connsiteX14" fmla="*/ 318333 w 2315872"/>
              <a:gd name="connsiteY14" fmla="*/ 1139063 h 2531903"/>
              <a:gd name="connsiteX15" fmla="*/ 343347 w 2315872"/>
              <a:gd name="connsiteY15" fmla="*/ 1141452 h 2531903"/>
              <a:gd name="connsiteX16" fmla="*/ 335416 w 2315872"/>
              <a:gd name="connsiteY16" fmla="*/ 1077386 h 2531903"/>
              <a:gd name="connsiteX17" fmla="*/ 655539 w 2315872"/>
              <a:gd name="connsiteY17" fmla="*/ 773978 h 2531903"/>
              <a:gd name="connsiteX18" fmla="*/ 750325 w 2315872"/>
              <a:gd name="connsiteY18" fmla="*/ 787508 h 2531903"/>
              <a:gd name="connsiteX19" fmla="*/ 829107 w 2315872"/>
              <a:gd name="connsiteY19" fmla="*/ 760300 h 2531903"/>
              <a:gd name="connsiteX20" fmla="*/ 954349 w 2315872"/>
              <a:gd name="connsiteY20" fmla="*/ 646554 h 2531903"/>
              <a:gd name="connsiteX21" fmla="*/ 988090 w 2315872"/>
              <a:gd name="connsiteY21" fmla="*/ 633279 h 253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315872" h="2531903">
                <a:moveTo>
                  <a:pt x="1105472" y="0"/>
                </a:moveTo>
                <a:lnTo>
                  <a:pt x="1303018" y="0"/>
                </a:lnTo>
                <a:lnTo>
                  <a:pt x="1461252" y="853676"/>
                </a:lnTo>
                <a:lnTo>
                  <a:pt x="1468099" y="875733"/>
                </a:lnTo>
                <a:lnTo>
                  <a:pt x="1481512" y="874451"/>
                </a:lnTo>
                <a:cubicBezTo>
                  <a:pt x="1562957" y="874451"/>
                  <a:pt x="1637299" y="903278"/>
                  <a:pt x="1693009" y="951693"/>
                </a:cubicBezTo>
                <a:cubicBezTo>
                  <a:pt x="1720087" y="943127"/>
                  <a:pt x="1748998" y="939250"/>
                  <a:pt x="1778864" y="939250"/>
                </a:cubicBezTo>
                <a:cubicBezTo>
                  <a:pt x="1837001" y="939250"/>
                  <a:pt x="1891518" y="953939"/>
                  <a:pt x="1937868" y="980789"/>
                </a:cubicBezTo>
                <a:cubicBezTo>
                  <a:pt x="1978812" y="961490"/>
                  <a:pt x="2024976" y="951181"/>
                  <a:pt x="2073680" y="951181"/>
                </a:cubicBezTo>
                <a:cubicBezTo>
                  <a:pt x="2166341" y="951181"/>
                  <a:pt x="2249809" y="988495"/>
                  <a:pt x="2306734" y="1049617"/>
                </a:cubicBezTo>
                <a:lnTo>
                  <a:pt x="2315872" y="2531903"/>
                </a:lnTo>
                <a:lnTo>
                  <a:pt x="0" y="2527276"/>
                </a:lnTo>
                <a:lnTo>
                  <a:pt x="0" y="1366197"/>
                </a:lnTo>
                <a:lnTo>
                  <a:pt x="9341" y="1367196"/>
                </a:lnTo>
                <a:cubicBezTo>
                  <a:pt x="43658" y="1235892"/>
                  <a:pt x="169064" y="1139063"/>
                  <a:pt x="318333" y="1139063"/>
                </a:cubicBezTo>
                <a:cubicBezTo>
                  <a:pt x="326787" y="1139063"/>
                  <a:pt x="335166" y="1139373"/>
                  <a:pt x="343347" y="1141452"/>
                </a:cubicBezTo>
                <a:cubicBezTo>
                  <a:pt x="337896" y="1120918"/>
                  <a:pt x="335416" y="1099426"/>
                  <a:pt x="335416" y="1077386"/>
                </a:cubicBezTo>
                <a:cubicBezTo>
                  <a:pt x="335416" y="909819"/>
                  <a:pt x="478741" y="773978"/>
                  <a:pt x="655539" y="773978"/>
                </a:cubicBezTo>
                <a:cubicBezTo>
                  <a:pt x="688541" y="773978"/>
                  <a:pt x="720376" y="778711"/>
                  <a:pt x="750325" y="787508"/>
                </a:cubicBezTo>
                <a:lnTo>
                  <a:pt x="829107" y="760300"/>
                </a:lnTo>
                <a:cubicBezTo>
                  <a:pt x="861027" y="713053"/>
                  <a:pt x="904014" y="673898"/>
                  <a:pt x="954349" y="646554"/>
                </a:cubicBezTo>
                <a:lnTo>
                  <a:pt x="988090" y="6332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자유형: 도형 55">
            <a:extLst>
              <a:ext uri="{FF2B5EF4-FFF2-40B4-BE49-F238E27FC236}">
                <a16:creationId xmlns:a16="http://schemas.microsoft.com/office/drawing/2014/main" id="{86F38E43-57F9-8705-7F66-5746550D26A8}"/>
              </a:ext>
            </a:extLst>
          </p:cNvPr>
          <p:cNvSpPr/>
          <p:nvPr/>
        </p:nvSpPr>
        <p:spPr>
          <a:xfrm>
            <a:off x="5383985" y="4508771"/>
            <a:ext cx="1424029" cy="1777970"/>
          </a:xfrm>
          <a:custGeom>
            <a:avLst/>
            <a:gdLst>
              <a:gd name="connsiteX0" fmla="*/ 1150510 w 2306734"/>
              <a:gd name="connsiteY0" fmla="*/ 0 h 2545135"/>
              <a:gd name="connsiteX1" fmla="*/ 1257994 w 2306734"/>
              <a:gd name="connsiteY1" fmla="*/ 0 h 2545135"/>
              <a:gd name="connsiteX2" fmla="*/ 1369590 w 2306734"/>
              <a:gd name="connsiteY2" fmla="*/ 1306465 h 2545135"/>
              <a:gd name="connsiteX3" fmla="*/ 1407581 w 2306734"/>
              <a:gd name="connsiteY3" fmla="*/ 1350335 h 2545135"/>
              <a:gd name="connsiteX4" fmla="*/ 1624338 w 2306734"/>
              <a:gd name="connsiteY4" fmla="*/ 1503312 h 2545135"/>
              <a:gd name="connsiteX5" fmla="*/ 1733275 w 2306734"/>
              <a:gd name="connsiteY5" fmla="*/ 1482313 h 2545135"/>
              <a:gd name="connsiteX6" fmla="*/ 1820687 w 2306734"/>
              <a:gd name="connsiteY6" fmla="*/ 1496631 h 2545135"/>
              <a:gd name="connsiteX7" fmla="*/ 2109550 w 2306734"/>
              <a:gd name="connsiteY7" fmla="*/ 1281367 h 2545135"/>
              <a:gd name="connsiteX8" fmla="*/ 2306734 w 2306734"/>
              <a:gd name="connsiteY8" fmla="*/ 1357093 h 2545135"/>
              <a:gd name="connsiteX9" fmla="*/ 2306734 w 2306734"/>
              <a:gd name="connsiteY9" fmla="*/ 2545135 h 2545135"/>
              <a:gd name="connsiteX10" fmla="*/ 0 w 2306734"/>
              <a:gd name="connsiteY10" fmla="*/ 2545135 h 2545135"/>
              <a:gd name="connsiteX11" fmla="*/ 0 w 2306734"/>
              <a:gd name="connsiteY11" fmla="*/ 1864764 h 2545135"/>
              <a:gd name="connsiteX12" fmla="*/ 210730 w 2306734"/>
              <a:gd name="connsiteY12" fmla="*/ 1778935 h 2545135"/>
              <a:gd name="connsiteX13" fmla="*/ 346789 w 2306734"/>
              <a:gd name="connsiteY13" fmla="*/ 1812526 h 2545135"/>
              <a:gd name="connsiteX14" fmla="*/ 539025 w 2306734"/>
              <a:gd name="connsiteY14" fmla="*/ 1602716 h 2545135"/>
              <a:gd name="connsiteX15" fmla="*/ 836862 w 2306734"/>
              <a:gd name="connsiteY15" fmla="*/ 1354583 h 2545135"/>
              <a:gd name="connsiteX16" fmla="*/ 861940 w 2306734"/>
              <a:gd name="connsiteY16" fmla="*/ 1358186 h 2545135"/>
              <a:gd name="connsiteX17" fmla="*/ 866201 w 2306734"/>
              <a:gd name="connsiteY17" fmla="*/ 1350335 h 2545135"/>
              <a:gd name="connsiteX18" fmla="*/ 981290 w 2306734"/>
              <a:gd name="connsiteY18" fmla="*/ 1245810 h 2545135"/>
              <a:gd name="connsiteX19" fmla="*/ 1046280 w 2306734"/>
              <a:gd name="connsiteY19" fmla="*/ 1220240 h 254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06734" h="2545135">
                <a:moveTo>
                  <a:pt x="1150510" y="0"/>
                </a:moveTo>
                <a:lnTo>
                  <a:pt x="1257994" y="0"/>
                </a:lnTo>
                <a:lnTo>
                  <a:pt x="1369590" y="1306465"/>
                </a:lnTo>
                <a:lnTo>
                  <a:pt x="1407581" y="1350335"/>
                </a:lnTo>
                <a:cubicBezTo>
                  <a:pt x="1543841" y="1383039"/>
                  <a:pt x="1561230" y="1415744"/>
                  <a:pt x="1624338" y="1503312"/>
                </a:cubicBezTo>
                <a:cubicBezTo>
                  <a:pt x="1657942" y="1489486"/>
                  <a:pt x="1694771" y="1482313"/>
                  <a:pt x="1733275" y="1482313"/>
                </a:cubicBezTo>
                <a:cubicBezTo>
                  <a:pt x="1763818" y="1482313"/>
                  <a:pt x="1793307" y="1486827"/>
                  <a:pt x="1820687" y="1496631"/>
                </a:cubicBezTo>
                <a:cubicBezTo>
                  <a:pt x="1857174" y="1371843"/>
                  <a:pt x="1972797" y="1281367"/>
                  <a:pt x="2109550" y="1281367"/>
                </a:cubicBezTo>
                <a:cubicBezTo>
                  <a:pt x="2185561" y="1281367"/>
                  <a:pt x="2255041" y="1309319"/>
                  <a:pt x="2306734" y="1357093"/>
                </a:cubicBezTo>
                <a:lnTo>
                  <a:pt x="2306734" y="2545135"/>
                </a:lnTo>
                <a:lnTo>
                  <a:pt x="0" y="2545135"/>
                </a:lnTo>
                <a:lnTo>
                  <a:pt x="0" y="1864764"/>
                </a:lnTo>
                <a:cubicBezTo>
                  <a:pt x="54196" y="1811523"/>
                  <a:pt x="128658" y="1778935"/>
                  <a:pt x="210730" y="1778935"/>
                </a:cubicBezTo>
                <a:cubicBezTo>
                  <a:pt x="259882" y="1778935"/>
                  <a:pt x="306307" y="1790624"/>
                  <a:pt x="346789" y="1812526"/>
                </a:cubicBezTo>
                <a:cubicBezTo>
                  <a:pt x="369874" y="1713549"/>
                  <a:pt x="443556" y="1634731"/>
                  <a:pt x="539025" y="1602716"/>
                </a:cubicBezTo>
                <a:cubicBezTo>
                  <a:pt x="564520" y="1461492"/>
                  <a:pt x="688206" y="1354583"/>
                  <a:pt x="836862" y="1354583"/>
                </a:cubicBezTo>
                <a:lnTo>
                  <a:pt x="861940" y="1358186"/>
                </a:lnTo>
                <a:lnTo>
                  <a:pt x="866201" y="1350335"/>
                </a:lnTo>
                <a:cubicBezTo>
                  <a:pt x="895533" y="1306918"/>
                  <a:pt x="935036" y="1270937"/>
                  <a:pt x="981290" y="1245810"/>
                </a:cubicBezTo>
                <a:lnTo>
                  <a:pt x="1046280" y="122024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78" name="Oval 17">
            <a:extLst>
              <a:ext uri="{FF2B5EF4-FFF2-40B4-BE49-F238E27FC236}">
                <a16:creationId xmlns:a16="http://schemas.microsoft.com/office/drawing/2014/main" id="{AA055A7A-69F3-C873-DE23-B84BC7A094AF}"/>
              </a:ext>
            </a:extLst>
          </p:cNvPr>
          <p:cNvSpPr/>
          <p:nvPr/>
        </p:nvSpPr>
        <p:spPr>
          <a:xfrm>
            <a:off x="5843590" y="3609343"/>
            <a:ext cx="524545" cy="952206"/>
          </a:xfrm>
          <a:custGeom>
            <a:avLst/>
            <a:gdLst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0411 w 2487611"/>
              <a:gd name="connsiteY48" fmla="*/ 101253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91732 h 4117729"/>
              <a:gd name="connsiteX1" fmla="*/ 1668701 w 2487611"/>
              <a:gd name="connsiteY1" fmla="*/ 3492316 h 4117729"/>
              <a:gd name="connsiteX2" fmla="*/ 1698103 w 2487611"/>
              <a:gd name="connsiteY2" fmla="*/ 3835959 h 4117729"/>
              <a:gd name="connsiteX3" fmla="*/ 1503571 w 2487611"/>
              <a:gd name="connsiteY3" fmla="*/ 3618467 h 4117729"/>
              <a:gd name="connsiteX4" fmla="*/ 1461585 w 2487611"/>
              <a:gd name="connsiteY4" fmla="*/ 3832208 h 4117729"/>
              <a:gd name="connsiteX5" fmla="*/ 1244671 w 2487611"/>
              <a:gd name="connsiteY5" fmla="*/ 4117729 h 4117729"/>
              <a:gd name="connsiteX6" fmla="*/ 1079392 w 2487611"/>
              <a:gd name="connsiteY6" fmla="*/ 3811970 h 4117729"/>
              <a:gd name="connsiteX7" fmla="*/ 987763 w 2487611"/>
              <a:gd name="connsiteY7" fmla="*/ 3679772 h 4117729"/>
              <a:gd name="connsiteX8" fmla="*/ 854400 w 2487611"/>
              <a:gd name="connsiteY8" fmla="*/ 3746494 h 4117729"/>
              <a:gd name="connsiteX9" fmla="*/ 869102 w 2487611"/>
              <a:gd name="connsiteY9" fmla="*/ 3423079 h 4117729"/>
              <a:gd name="connsiteX10" fmla="*/ 1052587 w 2487611"/>
              <a:gd name="connsiteY10" fmla="*/ 3225534 h 4117729"/>
              <a:gd name="connsiteX11" fmla="*/ 1019981 w 2487611"/>
              <a:gd name="connsiteY11" fmla="*/ 3269557 h 4117729"/>
              <a:gd name="connsiteX12" fmla="*/ 1012121 w 2487611"/>
              <a:gd name="connsiteY12" fmla="*/ 3442474 h 4117729"/>
              <a:gd name="connsiteX13" fmla="*/ 1083424 w 2487611"/>
              <a:gd name="connsiteY13" fmla="*/ 3406801 h 4117729"/>
              <a:gd name="connsiteX14" fmla="*/ 1132416 w 2487611"/>
              <a:gd name="connsiteY14" fmla="*/ 3477481 h 4117729"/>
              <a:gd name="connsiteX15" fmla="*/ 1220783 w 2487611"/>
              <a:gd name="connsiteY15" fmla="*/ 3640958 h 4117729"/>
              <a:gd name="connsiteX16" fmla="*/ 1336759 w 2487611"/>
              <a:gd name="connsiteY16" fmla="*/ 3488301 h 4117729"/>
              <a:gd name="connsiteX17" fmla="*/ 1359207 w 2487611"/>
              <a:gd name="connsiteY17" fmla="*/ 3374022 h 4117729"/>
              <a:gd name="connsiteX18" fmla="*/ 1463216 w 2487611"/>
              <a:gd name="connsiteY18" fmla="*/ 3490306 h 4117729"/>
              <a:gd name="connsiteX19" fmla="*/ 1447496 w 2487611"/>
              <a:gd name="connsiteY19" fmla="*/ 3306574 h 4117729"/>
              <a:gd name="connsiteX20" fmla="*/ 1355591 w 2487611"/>
              <a:gd name="connsiteY20" fmla="*/ 3191732 h 4117729"/>
              <a:gd name="connsiteX21" fmla="*/ 803026 w 2487611"/>
              <a:gd name="connsiteY21" fmla="*/ 2884167 h 4117729"/>
              <a:gd name="connsiteX22" fmla="*/ 1689473 w 2487611"/>
              <a:gd name="connsiteY22" fmla="*/ 2884167 h 4117729"/>
              <a:gd name="connsiteX23" fmla="*/ 1482985 w 2487611"/>
              <a:gd name="connsiteY23" fmla="*/ 3164215 h 4117729"/>
              <a:gd name="connsiteX24" fmla="*/ 1009514 w 2487611"/>
              <a:gd name="connsiteY24" fmla="*/ 3164215 h 4117729"/>
              <a:gd name="connsiteX25" fmla="*/ 803026 w 2487611"/>
              <a:gd name="connsiteY25" fmla="*/ 2884167 h 4117729"/>
              <a:gd name="connsiteX26" fmla="*/ 1246249 w 2487611"/>
              <a:gd name="connsiteY26" fmla="*/ 1584102 h 4117729"/>
              <a:gd name="connsiteX27" fmla="*/ 1346518 w 2487611"/>
              <a:gd name="connsiteY27" fmla="*/ 1684371 h 4117729"/>
              <a:gd name="connsiteX28" fmla="*/ 1246249 w 2487611"/>
              <a:gd name="connsiteY28" fmla="*/ 1784640 h 4117729"/>
              <a:gd name="connsiteX29" fmla="*/ 1145980 w 2487611"/>
              <a:gd name="connsiteY29" fmla="*/ 1684371 h 4117729"/>
              <a:gd name="connsiteX30" fmla="*/ 1246249 w 2487611"/>
              <a:gd name="connsiteY30" fmla="*/ 1584102 h 4117729"/>
              <a:gd name="connsiteX31" fmla="*/ 1246249 w 2487611"/>
              <a:gd name="connsiteY31" fmla="*/ 1514596 h 4117729"/>
              <a:gd name="connsiteX32" fmla="*/ 1076474 w 2487611"/>
              <a:gd name="connsiteY32" fmla="*/ 1684371 h 4117729"/>
              <a:gd name="connsiteX33" fmla="*/ 1246249 w 2487611"/>
              <a:gd name="connsiteY33" fmla="*/ 1854146 h 4117729"/>
              <a:gd name="connsiteX34" fmla="*/ 1416024 w 2487611"/>
              <a:gd name="connsiteY34" fmla="*/ 1684371 h 4117729"/>
              <a:gd name="connsiteX35" fmla="*/ 1246249 w 2487611"/>
              <a:gd name="connsiteY35" fmla="*/ 1514596 h 4117729"/>
              <a:gd name="connsiteX36" fmla="*/ 1246249 w 2487611"/>
              <a:gd name="connsiteY36" fmla="*/ 761226 h 4117729"/>
              <a:gd name="connsiteX37" fmla="*/ 1446787 w 2487611"/>
              <a:gd name="connsiteY37" fmla="*/ 961764 h 4117729"/>
              <a:gd name="connsiteX38" fmla="*/ 1246249 w 2487611"/>
              <a:gd name="connsiteY38" fmla="*/ 1162302 h 4117729"/>
              <a:gd name="connsiteX39" fmla="*/ 1045711 w 2487611"/>
              <a:gd name="connsiteY39" fmla="*/ 961764 h 4117729"/>
              <a:gd name="connsiteX40" fmla="*/ 1246249 w 2487611"/>
              <a:gd name="connsiteY40" fmla="*/ 761226 h 4117729"/>
              <a:gd name="connsiteX41" fmla="*/ 1246249 w 2487611"/>
              <a:gd name="connsiteY41" fmla="*/ 622214 h 4117729"/>
              <a:gd name="connsiteX42" fmla="*/ 906699 w 2487611"/>
              <a:gd name="connsiteY42" fmla="*/ 961764 h 4117729"/>
              <a:gd name="connsiteX43" fmla="*/ 1246249 w 2487611"/>
              <a:gd name="connsiteY43" fmla="*/ 1301314 h 4117729"/>
              <a:gd name="connsiteX44" fmla="*/ 1585799 w 2487611"/>
              <a:gd name="connsiteY44" fmla="*/ 961764 h 4117729"/>
              <a:gd name="connsiteX45" fmla="*/ 1246249 w 2487611"/>
              <a:gd name="connsiteY45" fmla="*/ 622214 h 4117729"/>
              <a:gd name="connsiteX46" fmla="*/ 1237076 w 2487611"/>
              <a:gd name="connsiteY46" fmla="*/ 0 h 4117729"/>
              <a:gd name="connsiteX47" fmla="*/ 1243449 w 2487611"/>
              <a:gd name="connsiteY47" fmla="*/ 110915 h 4117729"/>
              <a:gd name="connsiteX48" fmla="*/ 1258169 w 2487611"/>
              <a:gd name="connsiteY48" fmla="*/ 12605 h 4117729"/>
              <a:gd name="connsiteX49" fmla="*/ 1891856 w 2487611"/>
              <a:gd name="connsiteY49" fmla="*/ 713203 h 4117729"/>
              <a:gd name="connsiteX50" fmla="*/ 2096831 w 2487611"/>
              <a:gd name="connsiteY50" fmla="*/ 1552470 h 4117729"/>
              <a:gd name="connsiteX51" fmla="*/ 2003408 w 2487611"/>
              <a:gd name="connsiteY51" fmla="*/ 2054055 h 4117729"/>
              <a:gd name="connsiteX52" fmla="*/ 2224895 w 2487611"/>
              <a:gd name="connsiteY52" fmla="*/ 2189415 h 4117729"/>
              <a:gd name="connsiteX53" fmla="*/ 2487611 w 2487611"/>
              <a:gd name="connsiteY53" fmla="*/ 2919570 h 4117729"/>
              <a:gd name="connsiteX54" fmla="*/ 1777602 w 2487611"/>
              <a:gd name="connsiteY54" fmla="*/ 2655584 h 4117729"/>
              <a:gd name="connsiteX55" fmla="*/ 1697050 w 2487611"/>
              <a:gd name="connsiteY55" fmla="*/ 2803564 h 4117729"/>
              <a:gd name="connsiteX56" fmla="*/ 789847 w 2487611"/>
              <a:gd name="connsiteY56" fmla="*/ 2803564 h 4117729"/>
              <a:gd name="connsiteX57" fmla="*/ 709405 w 2487611"/>
              <a:gd name="connsiteY57" fmla="*/ 2655809 h 4117729"/>
              <a:gd name="connsiteX58" fmla="*/ 0 w 2487611"/>
              <a:gd name="connsiteY58" fmla="*/ 2919570 h 4117729"/>
              <a:gd name="connsiteX59" fmla="*/ 262716 w 2487611"/>
              <a:gd name="connsiteY59" fmla="*/ 2189415 h 4117729"/>
              <a:gd name="connsiteX60" fmla="*/ 483603 w 2487611"/>
              <a:gd name="connsiteY60" fmla="*/ 2054421 h 4117729"/>
              <a:gd name="connsiteX61" fmla="*/ 390066 w 2487611"/>
              <a:gd name="connsiteY61" fmla="*/ 1552470 h 4117729"/>
              <a:gd name="connsiteX62" fmla="*/ 595041 w 2487611"/>
              <a:gd name="connsiteY62" fmla="*/ 713203 h 4117729"/>
              <a:gd name="connsiteX63" fmla="*/ 1237076 w 2487611"/>
              <a:gd name="connsiteY63" fmla="*/ 0 h 411772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7076 w 2487611"/>
              <a:gd name="connsiteY46" fmla="*/ 544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7076 w 2487611"/>
              <a:gd name="connsiteY63" fmla="*/ 5440 h 412316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8115 w 2487611"/>
              <a:gd name="connsiteY46" fmla="*/ 2487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8115 w 2487611"/>
              <a:gd name="connsiteY63" fmla="*/ 24870 h 4123169"/>
              <a:gd name="connsiteX0" fmla="*/ 1355591 w 2487611"/>
              <a:gd name="connsiteY0" fmla="*/ 3172302 h 4098299"/>
              <a:gd name="connsiteX1" fmla="*/ 1668701 w 2487611"/>
              <a:gd name="connsiteY1" fmla="*/ 3472886 h 4098299"/>
              <a:gd name="connsiteX2" fmla="*/ 1698103 w 2487611"/>
              <a:gd name="connsiteY2" fmla="*/ 3816529 h 4098299"/>
              <a:gd name="connsiteX3" fmla="*/ 1503571 w 2487611"/>
              <a:gd name="connsiteY3" fmla="*/ 3599037 h 4098299"/>
              <a:gd name="connsiteX4" fmla="*/ 1461585 w 2487611"/>
              <a:gd name="connsiteY4" fmla="*/ 3812778 h 4098299"/>
              <a:gd name="connsiteX5" fmla="*/ 1244671 w 2487611"/>
              <a:gd name="connsiteY5" fmla="*/ 4098299 h 4098299"/>
              <a:gd name="connsiteX6" fmla="*/ 1079392 w 2487611"/>
              <a:gd name="connsiteY6" fmla="*/ 3792540 h 4098299"/>
              <a:gd name="connsiteX7" fmla="*/ 987763 w 2487611"/>
              <a:gd name="connsiteY7" fmla="*/ 3660342 h 4098299"/>
              <a:gd name="connsiteX8" fmla="*/ 854400 w 2487611"/>
              <a:gd name="connsiteY8" fmla="*/ 3727064 h 4098299"/>
              <a:gd name="connsiteX9" fmla="*/ 869102 w 2487611"/>
              <a:gd name="connsiteY9" fmla="*/ 3403649 h 4098299"/>
              <a:gd name="connsiteX10" fmla="*/ 1052587 w 2487611"/>
              <a:gd name="connsiteY10" fmla="*/ 3206104 h 4098299"/>
              <a:gd name="connsiteX11" fmla="*/ 1019981 w 2487611"/>
              <a:gd name="connsiteY11" fmla="*/ 3250127 h 4098299"/>
              <a:gd name="connsiteX12" fmla="*/ 1012121 w 2487611"/>
              <a:gd name="connsiteY12" fmla="*/ 3423044 h 4098299"/>
              <a:gd name="connsiteX13" fmla="*/ 1083424 w 2487611"/>
              <a:gd name="connsiteY13" fmla="*/ 3387371 h 4098299"/>
              <a:gd name="connsiteX14" fmla="*/ 1132416 w 2487611"/>
              <a:gd name="connsiteY14" fmla="*/ 3458051 h 4098299"/>
              <a:gd name="connsiteX15" fmla="*/ 1220783 w 2487611"/>
              <a:gd name="connsiteY15" fmla="*/ 3621528 h 4098299"/>
              <a:gd name="connsiteX16" fmla="*/ 1336759 w 2487611"/>
              <a:gd name="connsiteY16" fmla="*/ 3468871 h 4098299"/>
              <a:gd name="connsiteX17" fmla="*/ 1359207 w 2487611"/>
              <a:gd name="connsiteY17" fmla="*/ 3354592 h 4098299"/>
              <a:gd name="connsiteX18" fmla="*/ 1463216 w 2487611"/>
              <a:gd name="connsiteY18" fmla="*/ 3470876 h 4098299"/>
              <a:gd name="connsiteX19" fmla="*/ 1447496 w 2487611"/>
              <a:gd name="connsiteY19" fmla="*/ 3287144 h 4098299"/>
              <a:gd name="connsiteX20" fmla="*/ 1355591 w 2487611"/>
              <a:gd name="connsiteY20" fmla="*/ 3172302 h 4098299"/>
              <a:gd name="connsiteX21" fmla="*/ 803026 w 2487611"/>
              <a:gd name="connsiteY21" fmla="*/ 2864737 h 4098299"/>
              <a:gd name="connsiteX22" fmla="*/ 1689473 w 2487611"/>
              <a:gd name="connsiteY22" fmla="*/ 2864737 h 4098299"/>
              <a:gd name="connsiteX23" fmla="*/ 1482985 w 2487611"/>
              <a:gd name="connsiteY23" fmla="*/ 3144785 h 4098299"/>
              <a:gd name="connsiteX24" fmla="*/ 1009514 w 2487611"/>
              <a:gd name="connsiteY24" fmla="*/ 3144785 h 4098299"/>
              <a:gd name="connsiteX25" fmla="*/ 803026 w 2487611"/>
              <a:gd name="connsiteY25" fmla="*/ 2864737 h 4098299"/>
              <a:gd name="connsiteX26" fmla="*/ 1246249 w 2487611"/>
              <a:gd name="connsiteY26" fmla="*/ 1564672 h 4098299"/>
              <a:gd name="connsiteX27" fmla="*/ 1346518 w 2487611"/>
              <a:gd name="connsiteY27" fmla="*/ 1664941 h 4098299"/>
              <a:gd name="connsiteX28" fmla="*/ 1246249 w 2487611"/>
              <a:gd name="connsiteY28" fmla="*/ 1765210 h 4098299"/>
              <a:gd name="connsiteX29" fmla="*/ 1145980 w 2487611"/>
              <a:gd name="connsiteY29" fmla="*/ 1664941 h 4098299"/>
              <a:gd name="connsiteX30" fmla="*/ 1246249 w 2487611"/>
              <a:gd name="connsiteY30" fmla="*/ 1564672 h 4098299"/>
              <a:gd name="connsiteX31" fmla="*/ 1246249 w 2487611"/>
              <a:gd name="connsiteY31" fmla="*/ 1495166 h 4098299"/>
              <a:gd name="connsiteX32" fmla="*/ 1076474 w 2487611"/>
              <a:gd name="connsiteY32" fmla="*/ 1664941 h 4098299"/>
              <a:gd name="connsiteX33" fmla="*/ 1246249 w 2487611"/>
              <a:gd name="connsiteY33" fmla="*/ 1834716 h 4098299"/>
              <a:gd name="connsiteX34" fmla="*/ 1416024 w 2487611"/>
              <a:gd name="connsiteY34" fmla="*/ 1664941 h 4098299"/>
              <a:gd name="connsiteX35" fmla="*/ 1246249 w 2487611"/>
              <a:gd name="connsiteY35" fmla="*/ 1495166 h 4098299"/>
              <a:gd name="connsiteX36" fmla="*/ 1246249 w 2487611"/>
              <a:gd name="connsiteY36" fmla="*/ 741796 h 4098299"/>
              <a:gd name="connsiteX37" fmla="*/ 1446787 w 2487611"/>
              <a:gd name="connsiteY37" fmla="*/ 942334 h 4098299"/>
              <a:gd name="connsiteX38" fmla="*/ 1246249 w 2487611"/>
              <a:gd name="connsiteY38" fmla="*/ 1142872 h 4098299"/>
              <a:gd name="connsiteX39" fmla="*/ 1045711 w 2487611"/>
              <a:gd name="connsiteY39" fmla="*/ 942334 h 4098299"/>
              <a:gd name="connsiteX40" fmla="*/ 1246249 w 2487611"/>
              <a:gd name="connsiteY40" fmla="*/ 741796 h 4098299"/>
              <a:gd name="connsiteX41" fmla="*/ 1246249 w 2487611"/>
              <a:gd name="connsiteY41" fmla="*/ 602784 h 4098299"/>
              <a:gd name="connsiteX42" fmla="*/ 906699 w 2487611"/>
              <a:gd name="connsiteY42" fmla="*/ 942334 h 4098299"/>
              <a:gd name="connsiteX43" fmla="*/ 1246249 w 2487611"/>
              <a:gd name="connsiteY43" fmla="*/ 1281884 h 4098299"/>
              <a:gd name="connsiteX44" fmla="*/ 1585799 w 2487611"/>
              <a:gd name="connsiteY44" fmla="*/ 942334 h 4098299"/>
              <a:gd name="connsiteX45" fmla="*/ 1246249 w 2487611"/>
              <a:gd name="connsiteY45" fmla="*/ 602784 h 4098299"/>
              <a:gd name="connsiteX46" fmla="*/ 1238115 w 2487611"/>
              <a:gd name="connsiteY46" fmla="*/ 0 h 4098299"/>
              <a:gd name="connsiteX47" fmla="*/ 1243449 w 2487611"/>
              <a:gd name="connsiteY47" fmla="*/ 91485 h 4098299"/>
              <a:gd name="connsiteX48" fmla="*/ 1229544 w 2487611"/>
              <a:gd name="connsiteY48" fmla="*/ 4448 h 4098299"/>
              <a:gd name="connsiteX49" fmla="*/ 1891856 w 2487611"/>
              <a:gd name="connsiteY49" fmla="*/ 693773 h 4098299"/>
              <a:gd name="connsiteX50" fmla="*/ 2096831 w 2487611"/>
              <a:gd name="connsiteY50" fmla="*/ 1533040 h 4098299"/>
              <a:gd name="connsiteX51" fmla="*/ 2003408 w 2487611"/>
              <a:gd name="connsiteY51" fmla="*/ 2034625 h 4098299"/>
              <a:gd name="connsiteX52" fmla="*/ 2224895 w 2487611"/>
              <a:gd name="connsiteY52" fmla="*/ 2169985 h 4098299"/>
              <a:gd name="connsiteX53" fmla="*/ 2487611 w 2487611"/>
              <a:gd name="connsiteY53" fmla="*/ 2900140 h 4098299"/>
              <a:gd name="connsiteX54" fmla="*/ 1777602 w 2487611"/>
              <a:gd name="connsiteY54" fmla="*/ 2636154 h 4098299"/>
              <a:gd name="connsiteX55" fmla="*/ 1697050 w 2487611"/>
              <a:gd name="connsiteY55" fmla="*/ 2784134 h 4098299"/>
              <a:gd name="connsiteX56" fmla="*/ 789847 w 2487611"/>
              <a:gd name="connsiteY56" fmla="*/ 2784134 h 4098299"/>
              <a:gd name="connsiteX57" fmla="*/ 709405 w 2487611"/>
              <a:gd name="connsiteY57" fmla="*/ 2636379 h 4098299"/>
              <a:gd name="connsiteX58" fmla="*/ 0 w 2487611"/>
              <a:gd name="connsiteY58" fmla="*/ 2900140 h 4098299"/>
              <a:gd name="connsiteX59" fmla="*/ 262716 w 2487611"/>
              <a:gd name="connsiteY59" fmla="*/ 2169985 h 4098299"/>
              <a:gd name="connsiteX60" fmla="*/ 483603 w 2487611"/>
              <a:gd name="connsiteY60" fmla="*/ 2034991 h 4098299"/>
              <a:gd name="connsiteX61" fmla="*/ 390066 w 2487611"/>
              <a:gd name="connsiteY61" fmla="*/ 1533040 h 4098299"/>
              <a:gd name="connsiteX62" fmla="*/ 595041 w 2487611"/>
              <a:gd name="connsiteY62" fmla="*/ 693773 h 4098299"/>
              <a:gd name="connsiteX63" fmla="*/ 1238115 w 2487611"/>
              <a:gd name="connsiteY63" fmla="*/ 0 h 4098299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43449 w 2487611"/>
              <a:gd name="connsiteY47" fmla="*/ 87037 h 4093851"/>
              <a:gd name="connsiteX48" fmla="*/ 1229544 w 2487611"/>
              <a:gd name="connsiteY48" fmla="*/ 0 h 4093851"/>
              <a:gd name="connsiteX49" fmla="*/ 1891856 w 2487611"/>
              <a:gd name="connsiteY49" fmla="*/ 689325 h 4093851"/>
              <a:gd name="connsiteX50" fmla="*/ 2096831 w 2487611"/>
              <a:gd name="connsiteY50" fmla="*/ 1528592 h 4093851"/>
              <a:gd name="connsiteX51" fmla="*/ 2003408 w 2487611"/>
              <a:gd name="connsiteY51" fmla="*/ 2030177 h 4093851"/>
              <a:gd name="connsiteX52" fmla="*/ 2224895 w 2487611"/>
              <a:gd name="connsiteY52" fmla="*/ 2165537 h 4093851"/>
              <a:gd name="connsiteX53" fmla="*/ 2487611 w 2487611"/>
              <a:gd name="connsiteY53" fmla="*/ 2895692 h 4093851"/>
              <a:gd name="connsiteX54" fmla="*/ 1777602 w 2487611"/>
              <a:gd name="connsiteY54" fmla="*/ 2631706 h 4093851"/>
              <a:gd name="connsiteX55" fmla="*/ 1697050 w 2487611"/>
              <a:gd name="connsiteY55" fmla="*/ 2779686 h 4093851"/>
              <a:gd name="connsiteX56" fmla="*/ 789847 w 2487611"/>
              <a:gd name="connsiteY56" fmla="*/ 2779686 h 4093851"/>
              <a:gd name="connsiteX57" fmla="*/ 709405 w 2487611"/>
              <a:gd name="connsiteY57" fmla="*/ 2631931 h 4093851"/>
              <a:gd name="connsiteX58" fmla="*/ 0 w 2487611"/>
              <a:gd name="connsiteY58" fmla="*/ 2895692 h 4093851"/>
              <a:gd name="connsiteX59" fmla="*/ 262716 w 2487611"/>
              <a:gd name="connsiteY59" fmla="*/ 2165537 h 4093851"/>
              <a:gd name="connsiteX60" fmla="*/ 483603 w 2487611"/>
              <a:gd name="connsiteY60" fmla="*/ 2030543 h 4093851"/>
              <a:gd name="connsiteX61" fmla="*/ 390066 w 2487611"/>
              <a:gd name="connsiteY61" fmla="*/ 1528592 h 4093851"/>
              <a:gd name="connsiteX62" fmla="*/ 595041 w 2487611"/>
              <a:gd name="connsiteY62" fmla="*/ 689325 h 4093851"/>
              <a:gd name="connsiteX63" fmla="*/ 1225855 w 2487611"/>
              <a:gd name="connsiteY63" fmla="*/ 9198 h 4093851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29544 w 2487611"/>
              <a:gd name="connsiteY47" fmla="*/ 0 h 4093851"/>
              <a:gd name="connsiteX48" fmla="*/ 1891856 w 2487611"/>
              <a:gd name="connsiteY48" fmla="*/ 689325 h 4093851"/>
              <a:gd name="connsiteX49" fmla="*/ 2096831 w 2487611"/>
              <a:gd name="connsiteY49" fmla="*/ 1528592 h 4093851"/>
              <a:gd name="connsiteX50" fmla="*/ 2003408 w 2487611"/>
              <a:gd name="connsiteY50" fmla="*/ 2030177 h 4093851"/>
              <a:gd name="connsiteX51" fmla="*/ 2224895 w 2487611"/>
              <a:gd name="connsiteY51" fmla="*/ 2165537 h 4093851"/>
              <a:gd name="connsiteX52" fmla="*/ 2487611 w 2487611"/>
              <a:gd name="connsiteY52" fmla="*/ 2895692 h 4093851"/>
              <a:gd name="connsiteX53" fmla="*/ 1777602 w 2487611"/>
              <a:gd name="connsiteY53" fmla="*/ 2631706 h 4093851"/>
              <a:gd name="connsiteX54" fmla="*/ 1697050 w 2487611"/>
              <a:gd name="connsiteY54" fmla="*/ 2779686 h 4093851"/>
              <a:gd name="connsiteX55" fmla="*/ 789847 w 2487611"/>
              <a:gd name="connsiteY55" fmla="*/ 2779686 h 4093851"/>
              <a:gd name="connsiteX56" fmla="*/ 709405 w 2487611"/>
              <a:gd name="connsiteY56" fmla="*/ 2631931 h 4093851"/>
              <a:gd name="connsiteX57" fmla="*/ 0 w 2487611"/>
              <a:gd name="connsiteY57" fmla="*/ 2895692 h 4093851"/>
              <a:gd name="connsiteX58" fmla="*/ 262716 w 2487611"/>
              <a:gd name="connsiteY58" fmla="*/ 2165537 h 4093851"/>
              <a:gd name="connsiteX59" fmla="*/ 483603 w 2487611"/>
              <a:gd name="connsiteY59" fmla="*/ 2030543 h 4093851"/>
              <a:gd name="connsiteX60" fmla="*/ 390066 w 2487611"/>
              <a:gd name="connsiteY60" fmla="*/ 1528592 h 4093851"/>
              <a:gd name="connsiteX61" fmla="*/ 595041 w 2487611"/>
              <a:gd name="connsiteY61" fmla="*/ 689325 h 4093851"/>
              <a:gd name="connsiteX62" fmla="*/ 1225855 w 2487611"/>
              <a:gd name="connsiteY62" fmla="*/ 9198 h 4093851"/>
              <a:gd name="connsiteX0" fmla="*/ 1355591 w 2487611"/>
              <a:gd name="connsiteY0" fmla="*/ 3168890 h 4094887"/>
              <a:gd name="connsiteX1" fmla="*/ 1668701 w 2487611"/>
              <a:gd name="connsiteY1" fmla="*/ 3469474 h 4094887"/>
              <a:gd name="connsiteX2" fmla="*/ 1698103 w 2487611"/>
              <a:gd name="connsiteY2" fmla="*/ 3813117 h 4094887"/>
              <a:gd name="connsiteX3" fmla="*/ 1503571 w 2487611"/>
              <a:gd name="connsiteY3" fmla="*/ 3595625 h 4094887"/>
              <a:gd name="connsiteX4" fmla="*/ 1461585 w 2487611"/>
              <a:gd name="connsiteY4" fmla="*/ 3809366 h 4094887"/>
              <a:gd name="connsiteX5" fmla="*/ 1244671 w 2487611"/>
              <a:gd name="connsiteY5" fmla="*/ 4094887 h 4094887"/>
              <a:gd name="connsiteX6" fmla="*/ 1079392 w 2487611"/>
              <a:gd name="connsiteY6" fmla="*/ 3789128 h 4094887"/>
              <a:gd name="connsiteX7" fmla="*/ 987763 w 2487611"/>
              <a:gd name="connsiteY7" fmla="*/ 3656930 h 4094887"/>
              <a:gd name="connsiteX8" fmla="*/ 854400 w 2487611"/>
              <a:gd name="connsiteY8" fmla="*/ 3723652 h 4094887"/>
              <a:gd name="connsiteX9" fmla="*/ 869102 w 2487611"/>
              <a:gd name="connsiteY9" fmla="*/ 3400237 h 4094887"/>
              <a:gd name="connsiteX10" fmla="*/ 1052587 w 2487611"/>
              <a:gd name="connsiteY10" fmla="*/ 3202692 h 4094887"/>
              <a:gd name="connsiteX11" fmla="*/ 1019981 w 2487611"/>
              <a:gd name="connsiteY11" fmla="*/ 3246715 h 4094887"/>
              <a:gd name="connsiteX12" fmla="*/ 1012121 w 2487611"/>
              <a:gd name="connsiteY12" fmla="*/ 3419632 h 4094887"/>
              <a:gd name="connsiteX13" fmla="*/ 1083424 w 2487611"/>
              <a:gd name="connsiteY13" fmla="*/ 3383959 h 4094887"/>
              <a:gd name="connsiteX14" fmla="*/ 1132416 w 2487611"/>
              <a:gd name="connsiteY14" fmla="*/ 3454639 h 4094887"/>
              <a:gd name="connsiteX15" fmla="*/ 1220783 w 2487611"/>
              <a:gd name="connsiteY15" fmla="*/ 3618116 h 4094887"/>
              <a:gd name="connsiteX16" fmla="*/ 1336759 w 2487611"/>
              <a:gd name="connsiteY16" fmla="*/ 3465459 h 4094887"/>
              <a:gd name="connsiteX17" fmla="*/ 1359207 w 2487611"/>
              <a:gd name="connsiteY17" fmla="*/ 3351180 h 4094887"/>
              <a:gd name="connsiteX18" fmla="*/ 1463216 w 2487611"/>
              <a:gd name="connsiteY18" fmla="*/ 3467464 h 4094887"/>
              <a:gd name="connsiteX19" fmla="*/ 1447496 w 2487611"/>
              <a:gd name="connsiteY19" fmla="*/ 3283732 h 4094887"/>
              <a:gd name="connsiteX20" fmla="*/ 1355591 w 2487611"/>
              <a:gd name="connsiteY20" fmla="*/ 3168890 h 4094887"/>
              <a:gd name="connsiteX21" fmla="*/ 803026 w 2487611"/>
              <a:gd name="connsiteY21" fmla="*/ 2861325 h 4094887"/>
              <a:gd name="connsiteX22" fmla="*/ 1689473 w 2487611"/>
              <a:gd name="connsiteY22" fmla="*/ 2861325 h 4094887"/>
              <a:gd name="connsiteX23" fmla="*/ 1482985 w 2487611"/>
              <a:gd name="connsiteY23" fmla="*/ 3141373 h 4094887"/>
              <a:gd name="connsiteX24" fmla="*/ 1009514 w 2487611"/>
              <a:gd name="connsiteY24" fmla="*/ 3141373 h 4094887"/>
              <a:gd name="connsiteX25" fmla="*/ 803026 w 2487611"/>
              <a:gd name="connsiteY25" fmla="*/ 2861325 h 4094887"/>
              <a:gd name="connsiteX26" fmla="*/ 1246249 w 2487611"/>
              <a:gd name="connsiteY26" fmla="*/ 1561260 h 4094887"/>
              <a:gd name="connsiteX27" fmla="*/ 1346518 w 2487611"/>
              <a:gd name="connsiteY27" fmla="*/ 1661529 h 4094887"/>
              <a:gd name="connsiteX28" fmla="*/ 1246249 w 2487611"/>
              <a:gd name="connsiteY28" fmla="*/ 1761798 h 4094887"/>
              <a:gd name="connsiteX29" fmla="*/ 1145980 w 2487611"/>
              <a:gd name="connsiteY29" fmla="*/ 1661529 h 4094887"/>
              <a:gd name="connsiteX30" fmla="*/ 1246249 w 2487611"/>
              <a:gd name="connsiteY30" fmla="*/ 1561260 h 4094887"/>
              <a:gd name="connsiteX31" fmla="*/ 1246249 w 2487611"/>
              <a:gd name="connsiteY31" fmla="*/ 1491754 h 4094887"/>
              <a:gd name="connsiteX32" fmla="*/ 1076474 w 2487611"/>
              <a:gd name="connsiteY32" fmla="*/ 1661529 h 4094887"/>
              <a:gd name="connsiteX33" fmla="*/ 1246249 w 2487611"/>
              <a:gd name="connsiteY33" fmla="*/ 1831304 h 4094887"/>
              <a:gd name="connsiteX34" fmla="*/ 1416024 w 2487611"/>
              <a:gd name="connsiteY34" fmla="*/ 1661529 h 4094887"/>
              <a:gd name="connsiteX35" fmla="*/ 1246249 w 2487611"/>
              <a:gd name="connsiteY35" fmla="*/ 1491754 h 4094887"/>
              <a:gd name="connsiteX36" fmla="*/ 1246249 w 2487611"/>
              <a:gd name="connsiteY36" fmla="*/ 738384 h 4094887"/>
              <a:gd name="connsiteX37" fmla="*/ 1446787 w 2487611"/>
              <a:gd name="connsiteY37" fmla="*/ 938922 h 4094887"/>
              <a:gd name="connsiteX38" fmla="*/ 1246249 w 2487611"/>
              <a:gd name="connsiteY38" fmla="*/ 1139460 h 4094887"/>
              <a:gd name="connsiteX39" fmla="*/ 1045711 w 2487611"/>
              <a:gd name="connsiteY39" fmla="*/ 938922 h 4094887"/>
              <a:gd name="connsiteX40" fmla="*/ 1246249 w 2487611"/>
              <a:gd name="connsiteY40" fmla="*/ 738384 h 4094887"/>
              <a:gd name="connsiteX41" fmla="*/ 1246249 w 2487611"/>
              <a:gd name="connsiteY41" fmla="*/ 599372 h 4094887"/>
              <a:gd name="connsiteX42" fmla="*/ 906699 w 2487611"/>
              <a:gd name="connsiteY42" fmla="*/ 938922 h 4094887"/>
              <a:gd name="connsiteX43" fmla="*/ 1246249 w 2487611"/>
              <a:gd name="connsiteY43" fmla="*/ 1278472 h 4094887"/>
              <a:gd name="connsiteX44" fmla="*/ 1585799 w 2487611"/>
              <a:gd name="connsiteY44" fmla="*/ 938922 h 4094887"/>
              <a:gd name="connsiteX45" fmla="*/ 1246249 w 2487611"/>
              <a:gd name="connsiteY45" fmla="*/ 599372 h 4094887"/>
              <a:gd name="connsiteX46" fmla="*/ 1235050 w 2487611"/>
              <a:gd name="connsiteY46" fmla="*/ 0 h 4094887"/>
              <a:gd name="connsiteX47" fmla="*/ 1229544 w 2487611"/>
              <a:gd name="connsiteY47" fmla="*/ 1036 h 4094887"/>
              <a:gd name="connsiteX48" fmla="*/ 1891856 w 2487611"/>
              <a:gd name="connsiteY48" fmla="*/ 690361 h 4094887"/>
              <a:gd name="connsiteX49" fmla="*/ 2096831 w 2487611"/>
              <a:gd name="connsiteY49" fmla="*/ 1529628 h 4094887"/>
              <a:gd name="connsiteX50" fmla="*/ 2003408 w 2487611"/>
              <a:gd name="connsiteY50" fmla="*/ 2031213 h 4094887"/>
              <a:gd name="connsiteX51" fmla="*/ 2224895 w 2487611"/>
              <a:gd name="connsiteY51" fmla="*/ 2166573 h 4094887"/>
              <a:gd name="connsiteX52" fmla="*/ 2487611 w 2487611"/>
              <a:gd name="connsiteY52" fmla="*/ 2896728 h 4094887"/>
              <a:gd name="connsiteX53" fmla="*/ 1777602 w 2487611"/>
              <a:gd name="connsiteY53" fmla="*/ 2632742 h 4094887"/>
              <a:gd name="connsiteX54" fmla="*/ 1697050 w 2487611"/>
              <a:gd name="connsiteY54" fmla="*/ 2780722 h 4094887"/>
              <a:gd name="connsiteX55" fmla="*/ 789847 w 2487611"/>
              <a:gd name="connsiteY55" fmla="*/ 2780722 h 4094887"/>
              <a:gd name="connsiteX56" fmla="*/ 709405 w 2487611"/>
              <a:gd name="connsiteY56" fmla="*/ 2632967 h 4094887"/>
              <a:gd name="connsiteX57" fmla="*/ 0 w 2487611"/>
              <a:gd name="connsiteY57" fmla="*/ 2896728 h 4094887"/>
              <a:gd name="connsiteX58" fmla="*/ 262716 w 2487611"/>
              <a:gd name="connsiteY58" fmla="*/ 2166573 h 4094887"/>
              <a:gd name="connsiteX59" fmla="*/ 483603 w 2487611"/>
              <a:gd name="connsiteY59" fmla="*/ 2031579 h 4094887"/>
              <a:gd name="connsiteX60" fmla="*/ 390066 w 2487611"/>
              <a:gd name="connsiteY60" fmla="*/ 1529628 h 4094887"/>
              <a:gd name="connsiteX61" fmla="*/ 595041 w 2487611"/>
              <a:gd name="connsiteY61" fmla="*/ 690361 h 4094887"/>
              <a:gd name="connsiteX62" fmla="*/ 1235050 w 2487611"/>
              <a:gd name="connsiteY62" fmla="*/ 0 h 409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87611" h="4094887">
                <a:moveTo>
                  <a:pt x="1355591" y="3168890"/>
                </a:moveTo>
                <a:cubicBezTo>
                  <a:pt x="1473595" y="3210993"/>
                  <a:pt x="1581876" y="3305191"/>
                  <a:pt x="1668701" y="3469474"/>
                </a:cubicBezTo>
                <a:cubicBezTo>
                  <a:pt x="1695925" y="3526851"/>
                  <a:pt x="1780322" y="3714906"/>
                  <a:pt x="1698103" y="3813117"/>
                </a:cubicBezTo>
                <a:cubicBezTo>
                  <a:pt x="1602299" y="3649464"/>
                  <a:pt x="1614173" y="3625906"/>
                  <a:pt x="1503571" y="3595625"/>
                </a:cubicBezTo>
                <a:cubicBezTo>
                  <a:pt x="1496942" y="3685463"/>
                  <a:pt x="1467966" y="3774165"/>
                  <a:pt x="1461585" y="3809366"/>
                </a:cubicBezTo>
                <a:cubicBezTo>
                  <a:pt x="1385470" y="3978592"/>
                  <a:pt x="1404096" y="3968132"/>
                  <a:pt x="1244671" y="4094887"/>
                </a:cubicBezTo>
                <a:cubicBezTo>
                  <a:pt x="1246206" y="3880802"/>
                  <a:pt x="1159532" y="3834965"/>
                  <a:pt x="1079392" y="3789128"/>
                </a:cubicBezTo>
                <a:cubicBezTo>
                  <a:pt x="1026853" y="3769315"/>
                  <a:pt x="996695" y="3717697"/>
                  <a:pt x="987763" y="3656930"/>
                </a:cubicBezTo>
                <a:cubicBezTo>
                  <a:pt x="943900" y="3685346"/>
                  <a:pt x="898437" y="3695225"/>
                  <a:pt x="854400" y="3723652"/>
                </a:cubicBezTo>
                <a:cubicBezTo>
                  <a:pt x="854400" y="3658863"/>
                  <a:pt x="789060" y="3535267"/>
                  <a:pt x="869102" y="3400237"/>
                </a:cubicBezTo>
                <a:cubicBezTo>
                  <a:pt x="905823" y="3342803"/>
                  <a:pt x="973047" y="3258718"/>
                  <a:pt x="1052587" y="3202692"/>
                </a:cubicBezTo>
                <a:lnTo>
                  <a:pt x="1019981" y="3246715"/>
                </a:lnTo>
                <a:cubicBezTo>
                  <a:pt x="977187" y="3318910"/>
                  <a:pt x="1012121" y="3384991"/>
                  <a:pt x="1012121" y="3419632"/>
                </a:cubicBezTo>
                <a:cubicBezTo>
                  <a:pt x="1035665" y="3404433"/>
                  <a:pt x="1059972" y="3399151"/>
                  <a:pt x="1083424" y="3383959"/>
                </a:cubicBezTo>
                <a:cubicBezTo>
                  <a:pt x="1088200" y="3416448"/>
                  <a:pt x="1104325" y="3444046"/>
                  <a:pt x="1132416" y="3454639"/>
                </a:cubicBezTo>
                <a:cubicBezTo>
                  <a:pt x="1175263" y="3479146"/>
                  <a:pt x="1221604" y="3503653"/>
                  <a:pt x="1220783" y="3618116"/>
                </a:cubicBezTo>
                <a:cubicBezTo>
                  <a:pt x="1306022" y="3550346"/>
                  <a:pt x="1296063" y="3555938"/>
                  <a:pt x="1336759" y="3465459"/>
                </a:cubicBezTo>
                <a:cubicBezTo>
                  <a:pt x="1340170" y="3446638"/>
                  <a:pt x="1355662" y="3399214"/>
                  <a:pt x="1359207" y="3351180"/>
                </a:cubicBezTo>
                <a:cubicBezTo>
                  <a:pt x="1418341" y="3367371"/>
                  <a:pt x="1411993" y="3379966"/>
                  <a:pt x="1463216" y="3467464"/>
                </a:cubicBezTo>
                <a:cubicBezTo>
                  <a:pt x="1507175" y="3414955"/>
                  <a:pt x="1462051" y="3314410"/>
                  <a:pt x="1447496" y="3283732"/>
                </a:cubicBezTo>
                <a:cubicBezTo>
                  <a:pt x="1420721" y="3233074"/>
                  <a:pt x="1390133" y="3194880"/>
                  <a:pt x="1355591" y="3168890"/>
                </a:cubicBezTo>
                <a:close/>
                <a:moveTo>
                  <a:pt x="803026" y="2861325"/>
                </a:moveTo>
                <a:lnTo>
                  <a:pt x="1689473" y="2861325"/>
                </a:lnTo>
                <a:lnTo>
                  <a:pt x="1482985" y="3141373"/>
                </a:lnTo>
                <a:lnTo>
                  <a:pt x="1009514" y="3141373"/>
                </a:lnTo>
                <a:lnTo>
                  <a:pt x="803026" y="2861325"/>
                </a:lnTo>
                <a:close/>
                <a:moveTo>
                  <a:pt x="1246249" y="1561260"/>
                </a:moveTo>
                <a:cubicBezTo>
                  <a:pt x="1301626" y="1561260"/>
                  <a:pt x="1346518" y="1606152"/>
                  <a:pt x="1346518" y="1661529"/>
                </a:cubicBezTo>
                <a:cubicBezTo>
                  <a:pt x="1346518" y="1716906"/>
                  <a:pt x="1301626" y="1761798"/>
                  <a:pt x="1246249" y="1761798"/>
                </a:cubicBezTo>
                <a:cubicBezTo>
                  <a:pt x="1190872" y="1761798"/>
                  <a:pt x="1145980" y="1716906"/>
                  <a:pt x="1145980" y="1661529"/>
                </a:cubicBezTo>
                <a:cubicBezTo>
                  <a:pt x="1145980" y="1606152"/>
                  <a:pt x="1190872" y="1561260"/>
                  <a:pt x="1246249" y="1561260"/>
                </a:cubicBezTo>
                <a:close/>
                <a:moveTo>
                  <a:pt x="1246249" y="1491754"/>
                </a:moveTo>
                <a:cubicBezTo>
                  <a:pt x="1152485" y="1491754"/>
                  <a:pt x="1076474" y="1567765"/>
                  <a:pt x="1076474" y="1661529"/>
                </a:cubicBezTo>
                <a:cubicBezTo>
                  <a:pt x="1076474" y="1755293"/>
                  <a:pt x="1152485" y="1831304"/>
                  <a:pt x="1246249" y="1831304"/>
                </a:cubicBezTo>
                <a:cubicBezTo>
                  <a:pt x="1340013" y="1831304"/>
                  <a:pt x="1416024" y="1755293"/>
                  <a:pt x="1416024" y="1661529"/>
                </a:cubicBezTo>
                <a:cubicBezTo>
                  <a:pt x="1416024" y="1567765"/>
                  <a:pt x="1340013" y="1491754"/>
                  <a:pt x="1246249" y="1491754"/>
                </a:cubicBezTo>
                <a:close/>
                <a:moveTo>
                  <a:pt x="1246249" y="738384"/>
                </a:moveTo>
                <a:cubicBezTo>
                  <a:pt x="1357003" y="738384"/>
                  <a:pt x="1446787" y="828168"/>
                  <a:pt x="1446787" y="938922"/>
                </a:cubicBezTo>
                <a:cubicBezTo>
                  <a:pt x="1446787" y="1049676"/>
                  <a:pt x="1357003" y="1139460"/>
                  <a:pt x="1246249" y="1139460"/>
                </a:cubicBezTo>
                <a:cubicBezTo>
                  <a:pt x="1135495" y="1139460"/>
                  <a:pt x="1045711" y="1049676"/>
                  <a:pt x="1045711" y="938922"/>
                </a:cubicBezTo>
                <a:cubicBezTo>
                  <a:pt x="1045711" y="828168"/>
                  <a:pt x="1135495" y="738384"/>
                  <a:pt x="1246249" y="738384"/>
                </a:cubicBezTo>
                <a:close/>
                <a:moveTo>
                  <a:pt x="1246249" y="599372"/>
                </a:moveTo>
                <a:cubicBezTo>
                  <a:pt x="1058721" y="599372"/>
                  <a:pt x="906699" y="751394"/>
                  <a:pt x="906699" y="938922"/>
                </a:cubicBezTo>
                <a:cubicBezTo>
                  <a:pt x="906699" y="1126450"/>
                  <a:pt x="1058721" y="1278472"/>
                  <a:pt x="1246249" y="1278472"/>
                </a:cubicBezTo>
                <a:cubicBezTo>
                  <a:pt x="1433777" y="1278472"/>
                  <a:pt x="1585799" y="1126450"/>
                  <a:pt x="1585799" y="938922"/>
                </a:cubicBezTo>
                <a:cubicBezTo>
                  <a:pt x="1585799" y="751394"/>
                  <a:pt x="1433777" y="599372"/>
                  <a:pt x="1246249" y="599372"/>
                </a:cubicBezTo>
                <a:close/>
                <a:moveTo>
                  <a:pt x="1235050" y="0"/>
                </a:moveTo>
                <a:lnTo>
                  <a:pt x="1229544" y="1036"/>
                </a:lnTo>
                <a:cubicBezTo>
                  <a:pt x="1489347" y="133873"/>
                  <a:pt x="1749649" y="461397"/>
                  <a:pt x="1891856" y="690361"/>
                </a:cubicBezTo>
                <a:cubicBezTo>
                  <a:pt x="2013592" y="919326"/>
                  <a:pt x="2102003" y="1246061"/>
                  <a:pt x="2096831" y="1529628"/>
                </a:cubicBezTo>
                <a:cubicBezTo>
                  <a:pt x="2096831" y="1659128"/>
                  <a:pt x="2058845" y="1842372"/>
                  <a:pt x="2003408" y="2031213"/>
                </a:cubicBezTo>
                <a:lnTo>
                  <a:pt x="2224895" y="2166573"/>
                </a:lnTo>
                <a:lnTo>
                  <a:pt x="2487611" y="2896728"/>
                </a:lnTo>
                <a:lnTo>
                  <a:pt x="1777602" y="2632742"/>
                </a:lnTo>
                <a:cubicBezTo>
                  <a:pt x="1749049" y="2692676"/>
                  <a:pt x="1721557" y="2743254"/>
                  <a:pt x="1697050" y="2780722"/>
                </a:cubicBezTo>
                <a:lnTo>
                  <a:pt x="789847" y="2780722"/>
                </a:lnTo>
                <a:cubicBezTo>
                  <a:pt x="765372" y="2743301"/>
                  <a:pt x="737918" y="2692803"/>
                  <a:pt x="709405" y="2632967"/>
                </a:cubicBezTo>
                <a:lnTo>
                  <a:pt x="0" y="2896728"/>
                </a:lnTo>
                <a:lnTo>
                  <a:pt x="262716" y="2166573"/>
                </a:lnTo>
                <a:lnTo>
                  <a:pt x="483603" y="2031579"/>
                </a:lnTo>
                <a:cubicBezTo>
                  <a:pt x="428102" y="1842611"/>
                  <a:pt x="390066" y="1659212"/>
                  <a:pt x="390066" y="1529628"/>
                </a:cubicBezTo>
                <a:cubicBezTo>
                  <a:pt x="384894" y="1246061"/>
                  <a:pt x="473305" y="919326"/>
                  <a:pt x="595041" y="690361"/>
                </a:cubicBezTo>
                <a:cubicBezTo>
                  <a:pt x="737248" y="461397"/>
                  <a:pt x="957359" y="97388"/>
                  <a:pt x="12350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E10B80-09E8-42F4-52FA-462D17D005A2}"/>
              </a:ext>
            </a:extLst>
          </p:cNvPr>
          <p:cNvSpPr txBox="1"/>
          <p:nvPr/>
        </p:nvSpPr>
        <p:spPr>
          <a:xfrm>
            <a:off x="5695515" y="5651374"/>
            <a:ext cx="817578" cy="5078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GO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1" name="Text Placeholder 12">
            <a:extLst>
              <a:ext uri="{FF2B5EF4-FFF2-40B4-BE49-F238E27FC236}">
                <a16:creationId xmlns:a16="http://schemas.microsoft.com/office/drawing/2014/main" id="{2EABBA15-9436-D0D6-C3D7-21BF7AE94DBA}"/>
              </a:ext>
            </a:extLst>
          </p:cNvPr>
          <p:cNvSpPr txBox="1">
            <a:spLocks/>
          </p:cNvSpPr>
          <p:nvPr/>
        </p:nvSpPr>
        <p:spPr>
          <a:xfrm>
            <a:off x="3602488" y="3968163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F1797EB-2ED7-8153-C6EA-852CC4B2AFC0}"/>
              </a:ext>
            </a:extLst>
          </p:cNvPr>
          <p:cNvSpPr/>
          <p:nvPr/>
        </p:nvSpPr>
        <p:spPr>
          <a:xfrm>
            <a:off x="7698341" y="3482326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282411-4369-01D8-CF50-19CDA26C9397}"/>
              </a:ext>
            </a:extLst>
          </p:cNvPr>
          <p:cNvSpPr/>
          <p:nvPr/>
        </p:nvSpPr>
        <p:spPr>
          <a:xfrm>
            <a:off x="4126909" y="5295752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Text Placeholder 12">
            <a:extLst>
              <a:ext uri="{FF2B5EF4-FFF2-40B4-BE49-F238E27FC236}">
                <a16:creationId xmlns:a16="http://schemas.microsoft.com/office/drawing/2014/main" id="{346EEBB7-8B5A-0350-89DC-2268889C9D3E}"/>
              </a:ext>
            </a:extLst>
          </p:cNvPr>
          <p:cNvSpPr txBox="1">
            <a:spLocks/>
          </p:cNvSpPr>
          <p:nvPr/>
        </p:nvSpPr>
        <p:spPr>
          <a:xfrm>
            <a:off x="4117384" y="5353725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D6565F7-F39D-8652-FC32-135E9116E705}"/>
              </a:ext>
            </a:extLst>
          </p:cNvPr>
          <p:cNvSpPr/>
          <p:nvPr/>
        </p:nvSpPr>
        <p:spPr>
          <a:xfrm>
            <a:off x="7683428" y="5279306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Text Placeholder 12">
            <a:extLst>
              <a:ext uri="{FF2B5EF4-FFF2-40B4-BE49-F238E27FC236}">
                <a16:creationId xmlns:a16="http://schemas.microsoft.com/office/drawing/2014/main" id="{B0E3BE65-6B91-8C80-C2C4-E1A06D33D30F}"/>
              </a:ext>
            </a:extLst>
          </p:cNvPr>
          <p:cNvSpPr txBox="1">
            <a:spLocks/>
          </p:cNvSpPr>
          <p:nvPr/>
        </p:nvSpPr>
        <p:spPr>
          <a:xfrm>
            <a:off x="7673903" y="5337279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5</a:t>
            </a:r>
          </a:p>
        </p:txBody>
      </p:sp>
      <p:sp>
        <p:nvSpPr>
          <p:cNvPr id="87" name="Text Placeholder 12">
            <a:extLst>
              <a:ext uri="{FF2B5EF4-FFF2-40B4-BE49-F238E27FC236}">
                <a16:creationId xmlns:a16="http://schemas.microsoft.com/office/drawing/2014/main" id="{00BFB4AB-0ED3-8A29-4CD2-27476FF4A113}"/>
              </a:ext>
            </a:extLst>
          </p:cNvPr>
          <p:cNvSpPr txBox="1">
            <a:spLocks/>
          </p:cNvSpPr>
          <p:nvPr/>
        </p:nvSpPr>
        <p:spPr>
          <a:xfrm>
            <a:off x="7698341" y="3536326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C6BBDA5-67B9-3BBD-A92C-E6FC9DFD7F22}"/>
              </a:ext>
            </a:extLst>
          </p:cNvPr>
          <p:cNvSpPr txBox="1"/>
          <p:nvPr/>
        </p:nvSpPr>
        <p:spPr>
          <a:xfrm>
            <a:off x="399836" y="5209523"/>
            <a:ext cx="3314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To design and implement a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Configurable neuromorphic processor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architecture for spiking neural networks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4DC0A55-80AF-5489-F73F-82D12AED7878}"/>
              </a:ext>
            </a:extLst>
          </p:cNvPr>
          <p:cNvSpPr/>
          <p:nvPr/>
        </p:nvSpPr>
        <p:spPr>
          <a:xfrm>
            <a:off x="5950820" y="2999088"/>
            <a:ext cx="396000" cy="3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2" name="Text Placeholder 12">
            <a:extLst>
              <a:ext uri="{FF2B5EF4-FFF2-40B4-BE49-F238E27FC236}">
                <a16:creationId xmlns:a16="http://schemas.microsoft.com/office/drawing/2014/main" id="{A061C332-34EE-A66F-7106-A97B1D742521}"/>
              </a:ext>
            </a:extLst>
          </p:cNvPr>
          <p:cNvSpPr txBox="1">
            <a:spLocks/>
          </p:cNvSpPr>
          <p:nvPr/>
        </p:nvSpPr>
        <p:spPr>
          <a:xfrm>
            <a:off x="5950820" y="3054595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54C6D5A-BAD0-019E-8BEC-C8FDB5933A5D}"/>
              </a:ext>
            </a:extLst>
          </p:cNvPr>
          <p:cNvSpPr/>
          <p:nvPr/>
        </p:nvSpPr>
        <p:spPr>
          <a:xfrm>
            <a:off x="4117384" y="3475445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Text Placeholder 12">
            <a:extLst>
              <a:ext uri="{FF2B5EF4-FFF2-40B4-BE49-F238E27FC236}">
                <a16:creationId xmlns:a16="http://schemas.microsoft.com/office/drawing/2014/main" id="{1C2B8C2B-32C1-58C9-EFF3-B51B9D779A16}"/>
              </a:ext>
            </a:extLst>
          </p:cNvPr>
          <p:cNvSpPr txBox="1">
            <a:spLocks/>
          </p:cNvSpPr>
          <p:nvPr/>
        </p:nvSpPr>
        <p:spPr>
          <a:xfrm>
            <a:off x="4117384" y="3529445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D368B60-FD52-7E3E-D37E-21F8E7AEB908}"/>
              </a:ext>
            </a:extLst>
          </p:cNvPr>
          <p:cNvSpPr txBox="1"/>
          <p:nvPr/>
        </p:nvSpPr>
        <p:spPr>
          <a:xfrm>
            <a:off x="573132" y="3070734"/>
            <a:ext cx="3314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To implement a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RV32IM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pipelined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CPU in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Verilog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as a starting point for the design.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387C76-75FF-CD1A-025C-B6B9F0AE0D9D}"/>
              </a:ext>
            </a:extLst>
          </p:cNvPr>
          <p:cNvSpPr txBox="1"/>
          <p:nvPr/>
        </p:nvSpPr>
        <p:spPr>
          <a:xfrm>
            <a:off x="4379267" y="1820245"/>
            <a:ext cx="3314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To complete the current RISC-v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NOC (Network on Chip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) FPGA implementation for SNNs and integrate it into the processor architecture.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49CB09A-0429-08BF-B8AF-49E2664F7E8D}"/>
              </a:ext>
            </a:extLst>
          </p:cNvPr>
          <p:cNvSpPr txBox="1"/>
          <p:nvPr/>
        </p:nvSpPr>
        <p:spPr>
          <a:xfrm>
            <a:off x="8413232" y="3197088"/>
            <a:ext cx="3314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To create a test SNN application to verify the functionality and performance of the processor architecture.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14EA6DE-0020-DED9-B5ED-61D92437ADDE}"/>
              </a:ext>
            </a:extLst>
          </p:cNvPr>
          <p:cNvSpPr txBox="1"/>
          <p:nvPr/>
        </p:nvSpPr>
        <p:spPr>
          <a:xfrm>
            <a:off x="8503524" y="5091571"/>
            <a:ext cx="3314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To evaluate the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power consumption and speed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of the configurable neuromorphic processor architecture and compare it with existing solutions in the literature</a:t>
            </a:r>
          </a:p>
        </p:txBody>
      </p:sp>
    </p:spTree>
    <p:extLst>
      <p:ext uri="{BB962C8B-B14F-4D97-AF65-F5344CB8AC3E}">
        <p14:creationId xmlns:p14="http://schemas.microsoft.com/office/powerpoint/2010/main" val="332380553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4690</TotalTime>
  <Words>883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tharindu rathnayaka</cp:lastModifiedBy>
  <cp:revision>68</cp:revision>
  <dcterms:created xsi:type="dcterms:W3CDTF">2020-01-20T05:08:25Z</dcterms:created>
  <dcterms:modified xsi:type="dcterms:W3CDTF">2023-05-08T15:01:07Z</dcterms:modified>
</cp:coreProperties>
</file>