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F84B-5532-457D-B6A1-C27470512D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B361-6B14-4560-AF01-934DFDC6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3B361-6B14-4560-AF01-934DFDC66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9E5-4BB5-3A96-341F-C7208D48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CE93A-B9DA-57B7-FE0E-FE933E333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C56D-06FD-BDAC-3442-E1C3C0F6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9239-12E2-7A73-AD8C-A46B01DF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57D1-26BF-C4AB-C51A-964C531B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8536-F8EA-181D-7C14-C2C4284C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86143-EB6E-CB42-61A0-7FA9F7C8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6E49-5D3B-4647-0F77-2E8D897D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009F-72C8-A113-CE61-36E71CFD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B604-EB82-EB36-5727-C69AF628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F7F1E-E94C-C892-E742-72CE5F35A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EA33F-EAC4-7EB6-8ADC-31986B8E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FCAD-4C02-11E0-FDD8-0BDB2093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83FE-538E-0165-0405-A5B77839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4B13-BBE0-506E-DBF4-58FD3F47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1821-1177-51BA-2E6D-2153683E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711C-8F9E-DCE2-9778-A40A4D53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B5E6-E018-0E24-E51E-556E232D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86B7-6537-C724-6733-4C41D368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2CBB-22B7-A023-0149-D394DA0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5C66-ADB2-274A-C7BB-E67BAEB2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C1FD-6014-A672-21CC-64AE43A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CADE-16FF-32ED-9A77-25ACE605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4044-468A-7196-B977-C0FAA562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3CF3-188F-DF65-4134-017103BB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8FCF-C12B-FE41-FE3F-05EE203F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D0E1-07DC-2685-B39C-E03B142BA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1DD1-F03B-A5EC-9F18-1AC1CA27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8BE6-D5ED-4DEC-DC5B-AA7F1D91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82786-D53A-836B-7FB9-1D600C13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C10CE-B804-C938-A458-0BF7E84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AD52-354D-C276-3D01-183D2BDC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21E2-B8F5-03B3-EE1E-5A4A5E54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AF993-C9A5-90B4-8F62-68618BB33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04808-5936-F7FB-09F2-BAB466A6E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99A21-288B-473F-7B35-301E3DF55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C23C1-F3B4-63B3-6E01-E18D992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FAC2A-B66F-7CFE-BEAE-D16B12C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F26E9-4195-D654-DB59-E26C4DB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16D-D5AF-E114-DFA7-F7A4673E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86BBD-5FD1-DED5-1AE7-18E1852C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7F100-B918-CC0C-EDF4-832DAA18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6DA9F-0D82-33A4-070A-39406614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67708-847B-3579-D8D4-9985EB81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C93BA-6FBB-2DF1-87A2-629A8CD4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ABCC-30F2-7E9D-17F2-24BE8715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DE62-4BAD-68A3-4F26-7A476438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27A4-BD2E-80CF-2357-EDA403E6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DE41-1F91-9563-7BC0-53FEAADA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209B-C82D-48FA-EAD9-B681B724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9B80D-4CC7-89FE-3FF6-73AD31DB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1B9-8FA6-3C43-B654-CA4D3F71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E973-928F-A022-1099-36FA5982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AB1DB-21E9-4F99-CD59-4359BB6B7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50D6-1FEF-7DA1-4057-94B0C24C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BE22B-2BFB-5A63-771C-CDA4757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1977-8D23-14F8-6671-F6E440DA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3281-400B-40EC-4B87-60356C1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009B2-8123-5AF8-1DD2-8BF4D075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43F1-9A66-85C9-DF7B-D650E1A3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7D80-9267-7BFE-88CA-CAC39518A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59B5-93F4-49F5-88F7-5D3C255B832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07E9-DE2D-6794-4EF4-DC17A9AB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02A9-5E8B-9AB2-851C-2D48AFC2D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6B40-26F7-452D-94B7-12F0CA8C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6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3981-8C6A-265C-9F33-40CCA54AD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2066925"/>
            <a:ext cx="9144000" cy="257175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Configurable neuromorphic processor architecture for spiking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2968-DDB0-9FC4-435E-8EDF744A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701"/>
            <a:ext cx="4381500" cy="539750"/>
          </a:xfrm>
        </p:spPr>
        <p:txBody>
          <a:bodyPr>
            <a:normAutofit/>
          </a:bodyPr>
          <a:lstStyle/>
          <a:p>
            <a:r>
              <a:rPr lang="en-US" sz="3200" dirty="0"/>
              <a:t>Introduction-SNN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1861-8710-7771-BB9F-6564115DA962}"/>
              </a:ext>
            </a:extLst>
          </p:cNvPr>
          <p:cNvSpPr txBox="1"/>
          <p:nvPr/>
        </p:nvSpPr>
        <p:spPr>
          <a:xfrm>
            <a:off x="1390650" y="1400175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Spiking neural networks (SNNs) are a type of neural network that simulate the behavior of biological neurons and synapses.</a:t>
            </a:r>
          </a:p>
          <a:p>
            <a:endParaRPr lang="en-US" dirty="0"/>
          </a:p>
          <a:p>
            <a:r>
              <a:rPr lang="en-US" dirty="0"/>
              <a:t>Unlike traditional artificial neural networks (ANNs), which use abstract mathematical models, SNNs process information through the timing and frequency of spikes.</a:t>
            </a:r>
          </a:p>
          <a:p>
            <a:endParaRPr lang="en-US" dirty="0"/>
          </a:p>
          <a:p>
            <a:r>
              <a:rPr lang="en-US" dirty="0"/>
              <a:t>The basic components of an SNN include neurons, synapses, and input/output spikes.</a:t>
            </a:r>
          </a:p>
          <a:p>
            <a:r>
              <a:rPr lang="en-US" dirty="0"/>
              <a:t>SNNs can be used for a variety of applications, such as speech recognition, image processing, and robotics.</a:t>
            </a:r>
          </a:p>
          <a:p>
            <a:endParaRPr lang="en-US" dirty="0"/>
          </a:p>
          <a:p>
            <a:r>
              <a:rPr lang="en-US" dirty="0"/>
              <a:t>Compared to ANNs, SNNs offer potential advantages such as better energy efficiency and higher accuracy.</a:t>
            </a:r>
          </a:p>
          <a:p>
            <a:endParaRPr lang="en-US" dirty="0"/>
          </a:p>
          <a:p>
            <a:r>
              <a:rPr lang="en-US" dirty="0"/>
              <a:t>The significance of SNNs lies in their ability to mimic the behavior of biological neural networks and in their potential for improving machine learning and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01959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524B-4AD3-328E-414F-B21810F7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</a:t>
            </a:r>
            <a:r>
              <a:rPr lang="en-US" dirty="0" err="1"/>
              <a:t>neumographic</a:t>
            </a:r>
            <a:r>
              <a:rPr lang="en-US" dirty="0"/>
              <a:t>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7139-4C36-46A0-A769-EC0A9DF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1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Neuromorphic computing is an approach to computing that uses hardware and software inspired by the principles of the human brain.</a:t>
            </a:r>
          </a:p>
          <a:p>
            <a:pPr marL="0" indent="0">
              <a:buNone/>
            </a:pPr>
            <a:r>
              <a:rPr lang="en-US" sz="2000" dirty="0"/>
              <a:t>The goal of neuromorphic computing is to develop computers that can perform complex tasks with energy efficiency and robustness similar to that of biological neural networks.</a:t>
            </a:r>
          </a:p>
          <a:p>
            <a:pPr marL="0" indent="0">
              <a:buNone/>
            </a:pPr>
            <a:r>
              <a:rPr lang="en-US" sz="2000" dirty="0"/>
              <a:t>Neuromorphic computing can be implemented using digital, analog, or mixed-signal circuits, as well as with specialized hardware such as memristors.</a:t>
            </a:r>
          </a:p>
          <a:p>
            <a:pPr marL="0" indent="0">
              <a:buNone/>
            </a:pPr>
            <a:r>
              <a:rPr lang="en-US" sz="2000" dirty="0"/>
              <a:t>Neuromorphic computing has potential applications in areas such as machine learning, robotics, and brain-computer interfaces.</a:t>
            </a:r>
          </a:p>
          <a:p>
            <a:pPr marL="0" indent="0">
              <a:buNone/>
            </a:pPr>
            <a:r>
              <a:rPr lang="en-US" sz="2000" dirty="0"/>
              <a:t>Compared to traditional von Neumann architecture, neuromorphic computing offers potential advantages such as lower power consumption, faster processing, and more efficient use of memory.</a:t>
            </a:r>
          </a:p>
          <a:p>
            <a:pPr marL="0" indent="0">
              <a:buNone/>
            </a:pPr>
            <a:r>
              <a:rPr lang="en-US" sz="2000" dirty="0"/>
              <a:t>The significance of neuromorphic computing lies in its potential to revolutionize computing by enabling machines to process information in ways that are more natural and human-like.</a:t>
            </a:r>
          </a:p>
        </p:txBody>
      </p:sp>
    </p:spTree>
    <p:extLst>
      <p:ext uri="{BB962C8B-B14F-4D97-AF65-F5344CB8AC3E}">
        <p14:creationId xmlns:p14="http://schemas.microsoft.com/office/powerpoint/2010/main" val="50416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460-B2AD-1466-4E58-EE4C3F89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096C-EA3B-C888-9304-A01FBE81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design and implement a configurable neuromorphic processor architecture for spiking neural networks. </a:t>
            </a:r>
          </a:p>
          <a:p>
            <a:r>
              <a:rPr lang="en-US" dirty="0"/>
              <a:t>2. To implement a RV32IM pipelined CPU in Verilog as a starting point for the design.</a:t>
            </a:r>
          </a:p>
          <a:p>
            <a:r>
              <a:rPr lang="en-US" dirty="0"/>
              <a:t> 3. To complete the current RISC-v </a:t>
            </a:r>
            <a:r>
              <a:rPr lang="en-US" dirty="0" err="1"/>
              <a:t>NoC</a:t>
            </a:r>
            <a:r>
              <a:rPr lang="en-US" dirty="0"/>
              <a:t> (Network on Chip) FPGA implementation for SNNs and integrate it into the processor architecture. </a:t>
            </a:r>
          </a:p>
          <a:p>
            <a:r>
              <a:rPr lang="en-US" dirty="0"/>
              <a:t>4. To create a test SNN application to verify the functionality and performance of the processor architecture.</a:t>
            </a:r>
          </a:p>
          <a:p>
            <a:r>
              <a:rPr lang="en-US" dirty="0"/>
              <a:t> 5. To evaluate the power consumption and speed of the configurable neuromorphic processor architecture and compare it with existing solutions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26419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6262-44FC-6C16-8141-16BDCD4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 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4159-7310-3E16-22D8-56D05888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Our research methodology consists of two main stages:</a:t>
            </a:r>
          </a:p>
          <a:p>
            <a:r>
              <a:rPr lang="en-US" dirty="0"/>
              <a:t>Implementing a RV32IM pipelined CPU in Verilog as a starting point for the design.</a:t>
            </a:r>
          </a:p>
          <a:p>
            <a:r>
              <a:rPr lang="en-US" dirty="0"/>
              <a:t>Completing the current RISC-v </a:t>
            </a:r>
            <a:r>
              <a:rPr lang="en-US" dirty="0" err="1"/>
              <a:t>NoC</a:t>
            </a:r>
            <a:r>
              <a:rPr lang="en-US" dirty="0"/>
              <a:t> (Network on Chip) FPGA implementation for spiking neural networks (SNNs) and integrating it into the processor architecture.</a:t>
            </a:r>
          </a:p>
          <a:p>
            <a:r>
              <a:rPr lang="en-US" dirty="0"/>
              <a:t>For the first stage, we will use Verilog as the hardware description language to implement the RV32IM pipelined CPU. This will serve as a foundation for the design and will allow us to build upon existing RISC-v architecture.</a:t>
            </a:r>
          </a:p>
          <a:p>
            <a:r>
              <a:rPr lang="en-US" dirty="0"/>
              <a:t>For the second stage, we will use FPGA (Field Programmable Gate Array) technology to implement the </a:t>
            </a:r>
            <a:r>
              <a:rPr lang="en-US" dirty="0" err="1"/>
              <a:t>NoC</a:t>
            </a:r>
            <a:r>
              <a:rPr lang="en-US" dirty="0"/>
              <a:t> for SNNs and integrate it into the processor architecture. This will enable us to develop a configurable neuromorphic processor architecture for spiking neural networks.</a:t>
            </a:r>
          </a:p>
          <a:p>
            <a:r>
              <a:rPr lang="en-US" dirty="0"/>
              <a:t>We will follow a mixed-methods approach that combines both qualitative and quantitative research methods. This will include simulations and hardware implementations to evaluate the performance and energy efficiency of our design.</a:t>
            </a:r>
          </a:p>
          <a:p>
            <a:r>
              <a:rPr lang="en-US" dirty="0"/>
              <a:t>We will also follow ethical considerations and procedures to ensure the protection of human subjects and ethical conduct.</a:t>
            </a:r>
          </a:p>
          <a:p>
            <a:r>
              <a:rPr lang="en-US" dirty="0"/>
              <a:t>Our research timeline includes a detailed plan for each phase of the research, including the start and end dates, milestones, and expected outcomes.</a:t>
            </a:r>
          </a:p>
          <a:p>
            <a:r>
              <a:rPr lang="en-US" dirty="0"/>
              <a:t>We will use existing research methods and best practices as a basis for our methodology, and cite all sources and references used in developing our methodology.</a:t>
            </a:r>
          </a:p>
        </p:txBody>
      </p:sp>
    </p:spTree>
    <p:extLst>
      <p:ext uri="{BB962C8B-B14F-4D97-AF65-F5344CB8AC3E}">
        <p14:creationId xmlns:p14="http://schemas.microsoft.com/office/powerpoint/2010/main" val="30974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A268-B347-D710-FD33-11C0F02B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0ED4-A68A-26EF-F43A-E530B6B6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637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Configurable neuromorphic processor architecture for spiking neural networks</vt:lpstr>
      <vt:lpstr>Introduction-SNN</vt:lpstr>
      <vt:lpstr>Introduction-neumographic computing</vt:lpstr>
      <vt:lpstr>OBJECTIVES</vt:lpstr>
      <vt:lpstr>METHODO 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neuromorphic processor architecture for spiking neural networks</dc:title>
  <dc:creator>tharindu rathnayaka</dc:creator>
  <cp:lastModifiedBy>tharindu rathnayaka</cp:lastModifiedBy>
  <cp:revision>1</cp:revision>
  <dcterms:created xsi:type="dcterms:W3CDTF">2023-05-07T06:46:31Z</dcterms:created>
  <dcterms:modified xsi:type="dcterms:W3CDTF">2023-05-07T09:52:42Z</dcterms:modified>
</cp:coreProperties>
</file>